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Poppins" panose="020B0604020202020204" charset="0"/>
      <p:bold r:id="rId4"/>
      <p:bold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Poppins Light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1cW0f7qqfxzJLZqsGEMf+ORWW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266" y="25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6573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livremonami.n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647748" y="2182903"/>
            <a:ext cx="6264505" cy="1518368"/>
            <a:chOff x="0" y="0"/>
            <a:chExt cx="80642507" cy="19545838"/>
          </a:xfrm>
        </p:grpSpPr>
        <p:sp>
          <p:nvSpPr>
            <p:cNvPr id="85" name="Google Shape;85;p1"/>
            <p:cNvSpPr/>
            <p:nvPr/>
          </p:nvSpPr>
          <p:spPr>
            <a:xfrm>
              <a:off x="72390" y="72390"/>
              <a:ext cx="80497731" cy="19401059"/>
            </a:xfrm>
            <a:custGeom>
              <a:avLst/>
              <a:gdLst/>
              <a:ahLst/>
              <a:cxnLst/>
              <a:rect l="l" t="t" r="r" b="b"/>
              <a:pathLst>
                <a:path w="80497731" h="1940105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1059"/>
                  </a:lnTo>
                  <a:lnTo>
                    <a:pt x="0" y="19401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0" y="0"/>
              <a:ext cx="80642507" cy="19545838"/>
            </a:xfrm>
            <a:custGeom>
              <a:avLst/>
              <a:gdLst/>
              <a:ahLst/>
              <a:cxnLst/>
              <a:rect l="l" t="t" r="r" b="b"/>
              <a:pathLst>
                <a:path w="80642507" h="19545838" extrusionOk="0">
                  <a:moveTo>
                    <a:pt x="80497728" y="19401058"/>
                  </a:moveTo>
                  <a:lnTo>
                    <a:pt x="80642507" y="19401058"/>
                  </a:lnTo>
                  <a:lnTo>
                    <a:pt x="80642507" y="19545838"/>
                  </a:lnTo>
                  <a:lnTo>
                    <a:pt x="80497728" y="19545838"/>
                  </a:lnTo>
                  <a:lnTo>
                    <a:pt x="80497728" y="194010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1058"/>
                  </a:lnTo>
                  <a:lnTo>
                    <a:pt x="0" y="19401058"/>
                  </a:lnTo>
                  <a:lnTo>
                    <a:pt x="0" y="144780"/>
                  </a:lnTo>
                  <a:close/>
                  <a:moveTo>
                    <a:pt x="0" y="19401058"/>
                  </a:moveTo>
                  <a:lnTo>
                    <a:pt x="144780" y="19401058"/>
                  </a:lnTo>
                  <a:lnTo>
                    <a:pt x="144780" y="19545838"/>
                  </a:lnTo>
                  <a:lnTo>
                    <a:pt x="0" y="19545838"/>
                  </a:lnTo>
                  <a:lnTo>
                    <a:pt x="0" y="194010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1058"/>
                  </a:lnTo>
                  <a:lnTo>
                    <a:pt x="80497728" y="19401058"/>
                  </a:lnTo>
                  <a:lnTo>
                    <a:pt x="80497728" y="144780"/>
                  </a:lnTo>
                  <a:close/>
                  <a:moveTo>
                    <a:pt x="144780" y="19401058"/>
                  </a:moveTo>
                  <a:lnTo>
                    <a:pt x="80497728" y="19401058"/>
                  </a:lnTo>
                  <a:lnTo>
                    <a:pt x="80497728" y="19545838"/>
                  </a:lnTo>
                  <a:lnTo>
                    <a:pt x="144780" y="19545838"/>
                  </a:lnTo>
                  <a:lnTo>
                    <a:pt x="144780" y="194010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87" name="Google Shape;87;p1"/>
          <p:cNvGrpSpPr/>
          <p:nvPr/>
        </p:nvGrpSpPr>
        <p:grpSpPr>
          <a:xfrm>
            <a:off x="647748" y="3664033"/>
            <a:ext cx="6264505" cy="3523586"/>
            <a:chOff x="0" y="0"/>
            <a:chExt cx="80642507" cy="45358869"/>
          </a:xfrm>
        </p:grpSpPr>
        <p:sp>
          <p:nvSpPr>
            <p:cNvPr id="88" name="Google Shape;88;p1"/>
            <p:cNvSpPr/>
            <p:nvPr/>
          </p:nvSpPr>
          <p:spPr>
            <a:xfrm>
              <a:off x="72390" y="72390"/>
              <a:ext cx="80497731" cy="45214089"/>
            </a:xfrm>
            <a:custGeom>
              <a:avLst/>
              <a:gdLst/>
              <a:ahLst/>
              <a:cxnLst/>
              <a:rect l="l" t="t" r="r" b="b"/>
              <a:pathLst>
                <a:path w="80497731" h="4521408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45214089"/>
                  </a:lnTo>
                  <a:lnTo>
                    <a:pt x="0" y="452140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0" y="0"/>
              <a:ext cx="80642507" cy="45358869"/>
            </a:xfrm>
            <a:custGeom>
              <a:avLst/>
              <a:gdLst/>
              <a:ahLst/>
              <a:cxnLst/>
              <a:rect l="l" t="t" r="r" b="b"/>
              <a:pathLst>
                <a:path w="80642507" h="45358869" extrusionOk="0">
                  <a:moveTo>
                    <a:pt x="80497728" y="45214090"/>
                  </a:moveTo>
                  <a:lnTo>
                    <a:pt x="80642507" y="45214090"/>
                  </a:lnTo>
                  <a:lnTo>
                    <a:pt x="80642507" y="45358869"/>
                  </a:lnTo>
                  <a:lnTo>
                    <a:pt x="80497728" y="45358869"/>
                  </a:lnTo>
                  <a:lnTo>
                    <a:pt x="80497728" y="4521408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5214090"/>
                  </a:lnTo>
                  <a:lnTo>
                    <a:pt x="0" y="45214090"/>
                  </a:lnTo>
                  <a:lnTo>
                    <a:pt x="0" y="144780"/>
                  </a:lnTo>
                  <a:close/>
                  <a:moveTo>
                    <a:pt x="0" y="45214090"/>
                  </a:moveTo>
                  <a:lnTo>
                    <a:pt x="144780" y="45214090"/>
                  </a:lnTo>
                  <a:lnTo>
                    <a:pt x="144780" y="45358869"/>
                  </a:lnTo>
                  <a:lnTo>
                    <a:pt x="0" y="45358869"/>
                  </a:lnTo>
                  <a:lnTo>
                    <a:pt x="0" y="45214087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45214090"/>
                  </a:lnTo>
                  <a:lnTo>
                    <a:pt x="80497728" y="45214090"/>
                  </a:lnTo>
                  <a:lnTo>
                    <a:pt x="80497728" y="144780"/>
                  </a:lnTo>
                  <a:close/>
                  <a:moveTo>
                    <a:pt x="144780" y="45214090"/>
                  </a:moveTo>
                  <a:lnTo>
                    <a:pt x="80497728" y="45214090"/>
                  </a:lnTo>
                  <a:lnTo>
                    <a:pt x="80497728" y="45358869"/>
                  </a:lnTo>
                  <a:lnTo>
                    <a:pt x="144780" y="45358869"/>
                  </a:lnTo>
                  <a:lnTo>
                    <a:pt x="144780" y="45214087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0" name="Google Shape;90;p1"/>
          <p:cNvGrpSpPr/>
          <p:nvPr/>
        </p:nvGrpSpPr>
        <p:grpSpPr>
          <a:xfrm>
            <a:off x="647748" y="7525815"/>
            <a:ext cx="6264505" cy="2466855"/>
            <a:chOff x="0" y="0"/>
            <a:chExt cx="80642507" cy="31755649"/>
          </a:xfrm>
        </p:grpSpPr>
        <p:sp>
          <p:nvSpPr>
            <p:cNvPr id="91" name="Google Shape;91;p1"/>
            <p:cNvSpPr/>
            <p:nvPr/>
          </p:nvSpPr>
          <p:spPr>
            <a:xfrm>
              <a:off x="72390" y="72390"/>
              <a:ext cx="80497731" cy="31610870"/>
            </a:xfrm>
            <a:custGeom>
              <a:avLst/>
              <a:gdLst/>
              <a:ahLst/>
              <a:cxnLst/>
              <a:rect l="l" t="t" r="r" b="b"/>
              <a:pathLst>
                <a:path w="80497731" h="31610870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31610870"/>
                  </a:lnTo>
                  <a:lnTo>
                    <a:pt x="0" y="31610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>
              <a:off x="0" y="0"/>
              <a:ext cx="80642507" cy="31755649"/>
            </a:xfrm>
            <a:custGeom>
              <a:avLst/>
              <a:gdLst/>
              <a:ahLst/>
              <a:cxnLst/>
              <a:rect l="l" t="t" r="r" b="b"/>
              <a:pathLst>
                <a:path w="80642507" h="31755649" extrusionOk="0">
                  <a:moveTo>
                    <a:pt x="80497728" y="31610871"/>
                  </a:moveTo>
                  <a:lnTo>
                    <a:pt x="80642507" y="31610871"/>
                  </a:lnTo>
                  <a:lnTo>
                    <a:pt x="80642507" y="31755649"/>
                  </a:lnTo>
                  <a:lnTo>
                    <a:pt x="80497728" y="31755649"/>
                  </a:lnTo>
                  <a:lnTo>
                    <a:pt x="80497728" y="31610871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1610871"/>
                  </a:lnTo>
                  <a:lnTo>
                    <a:pt x="0" y="31610871"/>
                  </a:lnTo>
                  <a:lnTo>
                    <a:pt x="0" y="144780"/>
                  </a:lnTo>
                  <a:close/>
                  <a:moveTo>
                    <a:pt x="0" y="31610871"/>
                  </a:moveTo>
                  <a:lnTo>
                    <a:pt x="144780" y="31610871"/>
                  </a:lnTo>
                  <a:lnTo>
                    <a:pt x="144780" y="31755649"/>
                  </a:lnTo>
                  <a:lnTo>
                    <a:pt x="0" y="31755649"/>
                  </a:lnTo>
                  <a:lnTo>
                    <a:pt x="0" y="31610871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31610871"/>
                  </a:lnTo>
                  <a:lnTo>
                    <a:pt x="80497728" y="31610871"/>
                  </a:lnTo>
                  <a:lnTo>
                    <a:pt x="80497728" y="144780"/>
                  </a:lnTo>
                  <a:close/>
                  <a:moveTo>
                    <a:pt x="144780" y="31610871"/>
                  </a:moveTo>
                  <a:lnTo>
                    <a:pt x="80497728" y="31610871"/>
                  </a:lnTo>
                  <a:lnTo>
                    <a:pt x="80497728" y="31755649"/>
                  </a:lnTo>
                  <a:lnTo>
                    <a:pt x="144780" y="31755649"/>
                  </a:lnTo>
                  <a:lnTo>
                    <a:pt x="144780" y="31610871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3" name="Google Shape;93;p1"/>
          <p:cNvGrpSpPr/>
          <p:nvPr/>
        </p:nvGrpSpPr>
        <p:grpSpPr>
          <a:xfrm>
            <a:off x="647748" y="7144774"/>
            <a:ext cx="6264505" cy="565868"/>
            <a:chOff x="0" y="0"/>
            <a:chExt cx="80642507" cy="7284375"/>
          </a:xfrm>
        </p:grpSpPr>
        <p:sp>
          <p:nvSpPr>
            <p:cNvPr id="94" name="Google Shape;94;p1"/>
            <p:cNvSpPr/>
            <p:nvPr/>
          </p:nvSpPr>
          <p:spPr>
            <a:xfrm>
              <a:off x="72390" y="72390"/>
              <a:ext cx="80497731" cy="7139595"/>
            </a:xfrm>
            <a:custGeom>
              <a:avLst/>
              <a:gdLst/>
              <a:ahLst/>
              <a:cxnLst/>
              <a:rect l="l" t="t" r="r" b="b"/>
              <a:pathLst>
                <a:path w="80497731" h="7139595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7139595"/>
                  </a:lnTo>
                  <a:lnTo>
                    <a:pt x="0" y="7139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95" name="Google Shape;95;p1"/>
            <p:cNvSpPr/>
            <p:nvPr/>
          </p:nvSpPr>
          <p:spPr>
            <a:xfrm>
              <a:off x="0" y="0"/>
              <a:ext cx="80642507" cy="7284375"/>
            </a:xfrm>
            <a:custGeom>
              <a:avLst/>
              <a:gdLst/>
              <a:ahLst/>
              <a:cxnLst/>
              <a:rect l="l" t="t" r="r" b="b"/>
              <a:pathLst>
                <a:path w="80642507" h="7284375" extrusionOk="0">
                  <a:moveTo>
                    <a:pt x="80497728" y="7139595"/>
                  </a:moveTo>
                  <a:lnTo>
                    <a:pt x="80642507" y="7139595"/>
                  </a:lnTo>
                  <a:lnTo>
                    <a:pt x="80642507" y="7284375"/>
                  </a:lnTo>
                  <a:lnTo>
                    <a:pt x="80497728" y="7284375"/>
                  </a:lnTo>
                  <a:lnTo>
                    <a:pt x="80497728" y="713959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7139595"/>
                  </a:lnTo>
                  <a:lnTo>
                    <a:pt x="0" y="7139595"/>
                  </a:lnTo>
                  <a:lnTo>
                    <a:pt x="0" y="144780"/>
                  </a:lnTo>
                  <a:close/>
                  <a:moveTo>
                    <a:pt x="0" y="7139595"/>
                  </a:moveTo>
                  <a:lnTo>
                    <a:pt x="144780" y="7139595"/>
                  </a:lnTo>
                  <a:lnTo>
                    <a:pt x="144780" y="7284375"/>
                  </a:lnTo>
                  <a:lnTo>
                    <a:pt x="0" y="7284375"/>
                  </a:lnTo>
                  <a:lnTo>
                    <a:pt x="0" y="7139595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7139595"/>
                  </a:lnTo>
                  <a:lnTo>
                    <a:pt x="80497728" y="7139595"/>
                  </a:lnTo>
                  <a:lnTo>
                    <a:pt x="80497728" y="144780"/>
                  </a:lnTo>
                  <a:close/>
                  <a:moveTo>
                    <a:pt x="144780" y="7139595"/>
                  </a:moveTo>
                  <a:lnTo>
                    <a:pt x="80497728" y="7139595"/>
                  </a:lnTo>
                  <a:lnTo>
                    <a:pt x="80497728" y="7284375"/>
                  </a:lnTo>
                  <a:lnTo>
                    <a:pt x="144780" y="7284375"/>
                  </a:lnTo>
                  <a:lnTo>
                    <a:pt x="144780" y="7139595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6" name="Google Shape;96;p1"/>
          <p:cNvGrpSpPr/>
          <p:nvPr/>
        </p:nvGrpSpPr>
        <p:grpSpPr>
          <a:xfrm>
            <a:off x="647750" y="3841253"/>
            <a:ext cx="6265923" cy="461239"/>
            <a:chOff x="0" y="0"/>
            <a:chExt cx="80642507" cy="8221735"/>
          </a:xfrm>
        </p:grpSpPr>
        <p:sp>
          <p:nvSpPr>
            <p:cNvPr id="97" name="Google Shape;97;p1"/>
            <p:cNvSpPr/>
            <p:nvPr/>
          </p:nvSpPr>
          <p:spPr>
            <a:xfrm>
              <a:off x="72390" y="72390"/>
              <a:ext cx="80497731" cy="8076954"/>
            </a:xfrm>
            <a:custGeom>
              <a:avLst/>
              <a:gdLst/>
              <a:ahLst/>
              <a:cxnLst/>
              <a:rect l="l" t="t" r="r" b="b"/>
              <a:pathLst>
                <a:path w="80497731" h="8076954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8076954"/>
                  </a:lnTo>
                  <a:lnTo>
                    <a:pt x="0" y="8076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>
              <a:off x="0" y="0"/>
              <a:ext cx="80642507" cy="8221735"/>
            </a:xfrm>
            <a:custGeom>
              <a:avLst/>
              <a:gdLst/>
              <a:ahLst/>
              <a:cxnLst/>
              <a:rect l="l" t="t" r="r" b="b"/>
              <a:pathLst>
                <a:path w="80642507" h="8221735" extrusionOk="0">
                  <a:moveTo>
                    <a:pt x="80497728" y="8076954"/>
                  </a:moveTo>
                  <a:lnTo>
                    <a:pt x="80642507" y="8076954"/>
                  </a:lnTo>
                  <a:lnTo>
                    <a:pt x="80642507" y="8221735"/>
                  </a:lnTo>
                  <a:lnTo>
                    <a:pt x="80497728" y="8221735"/>
                  </a:lnTo>
                  <a:lnTo>
                    <a:pt x="80497728" y="807695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076954"/>
                  </a:lnTo>
                  <a:lnTo>
                    <a:pt x="0" y="8076954"/>
                  </a:lnTo>
                  <a:lnTo>
                    <a:pt x="0" y="144780"/>
                  </a:lnTo>
                  <a:close/>
                  <a:moveTo>
                    <a:pt x="0" y="8076954"/>
                  </a:moveTo>
                  <a:lnTo>
                    <a:pt x="144780" y="8076954"/>
                  </a:lnTo>
                  <a:lnTo>
                    <a:pt x="144780" y="8221735"/>
                  </a:lnTo>
                  <a:lnTo>
                    <a:pt x="0" y="8221735"/>
                  </a:lnTo>
                  <a:lnTo>
                    <a:pt x="0" y="8076954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8076954"/>
                  </a:lnTo>
                  <a:lnTo>
                    <a:pt x="80497728" y="8076954"/>
                  </a:lnTo>
                  <a:lnTo>
                    <a:pt x="80497728" y="144780"/>
                  </a:lnTo>
                  <a:close/>
                  <a:moveTo>
                    <a:pt x="144780" y="8076954"/>
                  </a:moveTo>
                  <a:lnTo>
                    <a:pt x="80497728" y="8076954"/>
                  </a:lnTo>
                  <a:lnTo>
                    <a:pt x="80497728" y="8221735"/>
                  </a:lnTo>
                  <a:lnTo>
                    <a:pt x="144780" y="8221735"/>
                  </a:lnTo>
                  <a:lnTo>
                    <a:pt x="144780" y="8076954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9" name="Google Shape;99;p1"/>
          <p:cNvGrpSpPr/>
          <p:nvPr/>
        </p:nvGrpSpPr>
        <p:grpSpPr>
          <a:xfrm>
            <a:off x="652510" y="4302963"/>
            <a:ext cx="6264505" cy="515356"/>
            <a:chOff x="0" y="0"/>
            <a:chExt cx="80642507" cy="6634138"/>
          </a:xfrm>
        </p:grpSpPr>
        <p:sp>
          <p:nvSpPr>
            <p:cNvPr id="100" name="Google Shape;100;p1"/>
            <p:cNvSpPr/>
            <p:nvPr/>
          </p:nvSpPr>
          <p:spPr>
            <a:xfrm>
              <a:off x="72390" y="72390"/>
              <a:ext cx="80497731" cy="6489358"/>
            </a:xfrm>
            <a:custGeom>
              <a:avLst/>
              <a:gdLst/>
              <a:ahLst/>
              <a:cxnLst/>
              <a:rect l="l" t="t" r="r" b="b"/>
              <a:pathLst>
                <a:path w="80497731" h="648935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6489358"/>
                  </a:lnTo>
                  <a:lnTo>
                    <a:pt x="0" y="6489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1" name="Google Shape;101;p1"/>
            <p:cNvSpPr/>
            <p:nvPr/>
          </p:nvSpPr>
          <p:spPr>
            <a:xfrm>
              <a:off x="0" y="0"/>
              <a:ext cx="80642507" cy="6634138"/>
            </a:xfrm>
            <a:custGeom>
              <a:avLst/>
              <a:gdLst/>
              <a:ahLst/>
              <a:cxnLst/>
              <a:rect l="l" t="t" r="r" b="b"/>
              <a:pathLst>
                <a:path w="80642507" h="6634138" extrusionOk="0">
                  <a:moveTo>
                    <a:pt x="80497728" y="6489358"/>
                  </a:moveTo>
                  <a:lnTo>
                    <a:pt x="80642507" y="6489358"/>
                  </a:lnTo>
                  <a:lnTo>
                    <a:pt x="80642507" y="6634138"/>
                  </a:lnTo>
                  <a:lnTo>
                    <a:pt x="80497728" y="6634138"/>
                  </a:lnTo>
                  <a:lnTo>
                    <a:pt x="80497728" y="64893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489358"/>
                  </a:lnTo>
                  <a:lnTo>
                    <a:pt x="0" y="6489358"/>
                  </a:lnTo>
                  <a:lnTo>
                    <a:pt x="0" y="144780"/>
                  </a:lnTo>
                  <a:close/>
                  <a:moveTo>
                    <a:pt x="0" y="6489358"/>
                  </a:moveTo>
                  <a:lnTo>
                    <a:pt x="144780" y="6489358"/>
                  </a:lnTo>
                  <a:lnTo>
                    <a:pt x="144780" y="6634138"/>
                  </a:lnTo>
                  <a:lnTo>
                    <a:pt x="0" y="6634138"/>
                  </a:lnTo>
                  <a:lnTo>
                    <a:pt x="0" y="64893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6489358"/>
                  </a:lnTo>
                  <a:lnTo>
                    <a:pt x="80497728" y="6489358"/>
                  </a:lnTo>
                  <a:lnTo>
                    <a:pt x="80497728" y="144780"/>
                  </a:lnTo>
                  <a:close/>
                  <a:moveTo>
                    <a:pt x="144780" y="6489358"/>
                  </a:moveTo>
                  <a:lnTo>
                    <a:pt x="80497728" y="6489358"/>
                  </a:lnTo>
                  <a:lnTo>
                    <a:pt x="80497728" y="6634138"/>
                  </a:lnTo>
                  <a:lnTo>
                    <a:pt x="144780" y="6634138"/>
                  </a:lnTo>
                  <a:lnTo>
                    <a:pt x="144780" y="64893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102" name="Google Shape;102;p1"/>
          <p:cNvGrpSpPr/>
          <p:nvPr/>
        </p:nvGrpSpPr>
        <p:grpSpPr>
          <a:xfrm>
            <a:off x="647748" y="699330"/>
            <a:ext cx="6264505" cy="1519016"/>
            <a:chOff x="0" y="0"/>
            <a:chExt cx="80642507" cy="19554188"/>
          </a:xfrm>
        </p:grpSpPr>
        <p:sp>
          <p:nvSpPr>
            <p:cNvPr id="103" name="Google Shape;103;p1"/>
            <p:cNvSpPr/>
            <p:nvPr/>
          </p:nvSpPr>
          <p:spPr>
            <a:xfrm>
              <a:off x="72390" y="72390"/>
              <a:ext cx="80497731" cy="19409408"/>
            </a:xfrm>
            <a:custGeom>
              <a:avLst/>
              <a:gdLst/>
              <a:ahLst/>
              <a:cxnLst/>
              <a:rect l="l" t="t" r="r" b="b"/>
              <a:pathLst>
                <a:path w="80497731" h="1940940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9408"/>
                  </a:lnTo>
                  <a:lnTo>
                    <a:pt x="0" y="19409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4" name="Google Shape;104;p1"/>
            <p:cNvSpPr/>
            <p:nvPr/>
          </p:nvSpPr>
          <p:spPr>
            <a:xfrm>
              <a:off x="0" y="0"/>
              <a:ext cx="80642507" cy="19554188"/>
            </a:xfrm>
            <a:custGeom>
              <a:avLst/>
              <a:gdLst/>
              <a:ahLst/>
              <a:cxnLst/>
              <a:rect l="l" t="t" r="r" b="b"/>
              <a:pathLst>
                <a:path w="80642507" h="19554188" extrusionOk="0">
                  <a:moveTo>
                    <a:pt x="80497728" y="19409408"/>
                  </a:moveTo>
                  <a:lnTo>
                    <a:pt x="80642507" y="19409408"/>
                  </a:lnTo>
                  <a:lnTo>
                    <a:pt x="80642507" y="19554188"/>
                  </a:lnTo>
                  <a:lnTo>
                    <a:pt x="80497728" y="19554188"/>
                  </a:lnTo>
                  <a:lnTo>
                    <a:pt x="80497728" y="1940940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9408"/>
                  </a:lnTo>
                  <a:lnTo>
                    <a:pt x="0" y="19409408"/>
                  </a:lnTo>
                  <a:lnTo>
                    <a:pt x="0" y="144780"/>
                  </a:lnTo>
                  <a:close/>
                  <a:moveTo>
                    <a:pt x="0" y="19409408"/>
                  </a:moveTo>
                  <a:lnTo>
                    <a:pt x="144780" y="19409408"/>
                  </a:lnTo>
                  <a:lnTo>
                    <a:pt x="144780" y="19554188"/>
                  </a:lnTo>
                  <a:lnTo>
                    <a:pt x="0" y="19554188"/>
                  </a:lnTo>
                  <a:lnTo>
                    <a:pt x="0" y="1940940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9408"/>
                  </a:lnTo>
                  <a:lnTo>
                    <a:pt x="80497728" y="19409408"/>
                  </a:lnTo>
                  <a:lnTo>
                    <a:pt x="80497728" y="144780"/>
                  </a:lnTo>
                  <a:close/>
                  <a:moveTo>
                    <a:pt x="144780" y="19409408"/>
                  </a:moveTo>
                  <a:lnTo>
                    <a:pt x="80497728" y="19409408"/>
                  </a:lnTo>
                  <a:lnTo>
                    <a:pt x="80497728" y="19554188"/>
                  </a:lnTo>
                  <a:lnTo>
                    <a:pt x="144780" y="19554188"/>
                  </a:lnTo>
                  <a:lnTo>
                    <a:pt x="144780" y="1940940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sp>
        <p:nvSpPr>
          <p:cNvPr id="105" name="Google Shape;105;p1"/>
          <p:cNvSpPr txBox="1"/>
          <p:nvPr/>
        </p:nvSpPr>
        <p:spPr>
          <a:xfrm>
            <a:off x="858629" y="5169193"/>
            <a:ext cx="60480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fr-FR" sz="1200" b="1" u="sng" dirty="0" smtClean="0"/>
              <a:t>Action 1a </a:t>
            </a:r>
            <a:r>
              <a:rPr lang="fr-FR" sz="1200" b="1" dirty="0"/>
              <a:t> : </a:t>
            </a:r>
            <a:r>
              <a:rPr lang="fr-FR" sz="1200" b="1" dirty="0" smtClean="0"/>
              <a:t>le15 septembre </a:t>
            </a:r>
            <a:r>
              <a:rPr lang="fr-FR" sz="1200" b="1" dirty="0"/>
              <a:t>2022, de 8h à 11h</a:t>
            </a:r>
            <a:r>
              <a:rPr lang="fr-FR" sz="1200" dirty="0"/>
              <a:t> </a:t>
            </a:r>
            <a:r>
              <a:rPr lang="fr-FR" sz="1200" dirty="0">
                <a:sym typeface="Wingdings"/>
              </a:rPr>
              <a:t></a:t>
            </a:r>
            <a:r>
              <a:rPr lang="fr-FR" sz="1200" b="1" dirty="0"/>
              <a:t>8 ateliers autour de la sélection LMA </a:t>
            </a:r>
            <a:r>
              <a:rPr lang="fr-FR" sz="1200" b="1" dirty="0" smtClean="0"/>
              <a:t>pour les élèves de CM1 et CM2 de Rivière Salée</a:t>
            </a:r>
          </a:p>
          <a:p>
            <a:pPr lvl="0"/>
            <a:r>
              <a:rPr lang="fr-FR" sz="1200" dirty="0" smtClean="0"/>
              <a:t>Répartition </a:t>
            </a:r>
            <a:r>
              <a:rPr lang="fr-FR" sz="1200" dirty="0"/>
              <a:t>des élèves de </a:t>
            </a:r>
            <a:r>
              <a:rPr lang="fr-FR" sz="1200" dirty="0" smtClean="0"/>
              <a:t>CM des écoles  </a:t>
            </a:r>
            <a:r>
              <a:rPr lang="fr-FR" sz="1200" dirty="0"/>
              <a:t>en </a:t>
            </a:r>
            <a:r>
              <a:rPr lang="fr-FR" sz="1200" dirty="0" smtClean="0"/>
              <a:t>différents  groupes.</a:t>
            </a:r>
          </a:p>
          <a:p>
            <a:pPr lvl="0"/>
            <a:r>
              <a:rPr lang="fr-FR" sz="1200" dirty="0" smtClean="0"/>
              <a:t>Les ateliers sont tenus par des directeurs, conseillers pédagogiques et des membres de l’association.</a:t>
            </a:r>
          </a:p>
          <a:p>
            <a:pPr lvl="0"/>
            <a:r>
              <a:rPr lang="fr-FR" sz="1200" b="1" u="sng" dirty="0" smtClean="0"/>
              <a:t>Action 1b : </a:t>
            </a:r>
            <a:r>
              <a:rPr lang="fr-FR" sz="1200" b="1" dirty="0" smtClean="0"/>
              <a:t>lundi 12 septembre de 13h à 15h </a:t>
            </a:r>
            <a:r>
              <a:rPr lang="fr-FR" sz="1200" b="1" dirty="0" smtClean="0">
                <a:sym typeface="Wingdings" panose="05000000000000000000" pitchFamily="2" charset="2"/>
              </a:rPr>
              <a:t></a:t>
            </a:r>
            <a:r>
              <a:rPr lang="fr-FR" sz="1200" b="1" dirty="0" smtClean="0"/>
              <a:t> lecture à voix haute et booktubes pour les CM1 de Trouillot</a:t>
            </a:r>
            <a:endParaRPr lang="fr-FR" sz="1200" b="1" dirty="0"/>
          </a:p>
        </p:txBody>
      </p:sp>
      <p:cxnSp>
        <p:nvCxnSpPr>
          <p:cNvPr id="106" name="Google Shape;106;p1"/>
          <p:cNvCxnSpPr/>
          <p:nvPr/>
        </p:nvCxnSpPr>
        <p:spPr>
          <a:xfrm rot="5400000">
            <a:off x="2458533" y="1454075"/>
            <a:ext cx="1519016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1"/>
          <p:cNvCxnSpPr/>
          <p:nvPr/>
        </p:nvCxnSpPr>
        <p:spPr>
          <a:xfrm rot="5400000">
            <a:off x="2487001" y="2918705"/>
            <a:ext cx="1481130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1"/>
          <p:cNvCxnSpPr/>
          <p:nvPr/>
        </p:nvCxnSpPr>
        <p:spPr>
          <a:xfrm rot="5400000">
            <a:off x="2356052" y="8563959"/>
            <a:ext cx="2847897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4281" y="877558"/>
            <a:ext cx="1483144" cy="11719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"/>
          <p:cNvGrpSpPr/>
          <p:nvPr/>
        </p:nvGrpSpPr>
        <p:grpSpPr>
          <a:xfrm>
            <a:off x="3222803" y="951090"/>
            <a:ext cx="3458558" cy="965489"/>
            <a:chOff x="0" y="-66675"/>
            <a:chExt cx="4611411" cy="1287319"/>
          </a:xfrm>
        </p:grpSpPr>
        <p:sp>
          <p:nvSpPr>
            <p:cNvPr id="111" name="Google Shape;111;p1"/>
            <p:cNvSpPr txBox="1"/>
            <p:nvPr/>
          </p:nvSpPr>
          <p:spPr>
            <a:xfrm>
              <a:off x="0" y="-66675"/>
              <a:ext cx="4611411" cy="751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8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JNAI 2022</a:t>
              </a:r>
              <a:endParaRPr/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0" y="683434"/>
              <a:ext cx="4611411" cy="537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LUTTER CONTRE L'ILLETTRISME AU TRAVAIL, ON EST TOUS CONCERNES</a:t>
              </a:r>
              <a:endParaRPr/>
            </a:p>
          </p:txBody>
        </p:sp>
      </p:grpSp>
      <p:sp>
        <p:nvSpPr>
          <p:cNvPr id="113" name="Google Shape;113;p1"/>
          <p:cNvSpPr txBox="1"/>
          <p:nvPr/>
        </p:nvSpPr>
        <p:spPr>
          <a:xfrm>
            <a:off x="811401" y="2382776"/>
            <a:ext cx="2248905" cy="1049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Structure: LIVRE MON AMI (en association avec les trois écoles publiques de Rivière salée : Arsapin, </a:t>
            </a:r>
            <a:r>
              <a:rPr lang="fr-FR" sz="1299" dirty="0" err="1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Burck</a:t>
            </a:r>
            <a:r>
              <a:rPr lang="fr-FR" sz="1299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et Trouillot)</a:t>
            </a:r>
            <a:endParaRPr lang="fr-FR" dirty="0"/>
          </a:p>
        </p:txBody>
      </p:sp>
      <p:sp>
        <p:nvSpPr>
          <p:cNvPr id="114" name="Google Shape;114;p1"/>
          <p:cNvSpPr txBox="1"/>
          <p:nvPr/>
        </p:nvSpPr>
        <p:spPr>
          <a:xfrm>
            <a:off x="865517" y="7339125"/>
            <a:ext cx="2720539" cy="164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POUR EN SAVOIR PLUS: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4004371" y="7348650"/>
            <a:ext cx="27205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ORGANISATEUR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3227567" y="2226368"/>
            <a:ext cx="3348000" cy="1384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Date de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l'évènement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12 et 15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septembre</a:t>
            </a:r>
            <a:endParaRPr lang="fr-FR" dirty="0" smtClean="0"/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Horaires</a:t>
            </a: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 </a:t>
            </a:r>
            <a:r>
              <a:rPr lang="en-US" sz="1224" dirty="0" err="1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matin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8h à 11h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le 15 /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après-midi de 13h à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15h le 12</a:t>
            </a:r>
            <a:endParaRPr dirty="0"/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Lieu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école Trouillot, IEP2</a:t>
            </a:r>
            <a:endParaRPr sz="1224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Type de manifestation : </a:t>
            </a:r>
            <a:r>
              <a:rPr lang="en-US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interne</a:t>
            </a:r>
            <a:endParaRPr dirty="0"/>
          </a:p>
        </p:txBody>
      </p:sp>
      <p:sp>
        <p:nvSpPr>
          <p:cNvPr id="117" name="Google Shape;117;p1"/>
          <p:cNvSpPr txBox="1"/>
          <p:nvPr/>
        </p:nvSpPr>
        <p:spPr>
          <a:xfrm>
            <a:off x="772118" y="3888727"/>
            <a:ext cx="5904000" cy="419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b="1" dirty="0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Titre de votre évènement:  Lire et partager autour de la littérature jeunesse, sélection LIVRE MON AMI 2022</a:t>
            </a:r>
            <a:endParaRPr lang="fr-FR" dirty="0"/>
          </a:p>
        </p:txBody>
      </p:sp>
      <p:sp>
        <p:nvSpPr>
          <p:cNvPr id="118" name="Google Shape;118;p1"/>
          <p:cNvSpPr txBox="1"/>
          <p:nvPr/>
        </p:nvSpPr>
        <p:spPr>
          <a:xfrm>
            <a:off x="811401" y="4487502"/>
            <a:ext cx="5904000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Descriptif de l'évènement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888163" y="7944855"/>
            <a:ext cx="2697893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 </a:t>
            </a:r>
            <a:r>
              <a:rPr lang="en-US" sz="1050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prénom</a:t>
            </a: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du </a:t>
            </a:r>
            <a:r>
              <a:rPr lang="en-US" sz="1050" dirty="0" err="1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référent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Nathalie LONG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Mail : nathalie.long@gouv.nc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Tel : 93 12 37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web :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4"/>
              </a:rPr>
              <a:t>www.livremonami.nc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endParaRPr dirty="0"/>
          </a:p>
        </p:txBody>
      </p:sp>
      <p:sp>
        <p:nvSpPr>
          <p:cNvPr id="120" name="Google Shape;120;p1"/>
          <p:cNvSpPr txBox="1"/>
          <p:nvPr/>
        </p:nvSpPr>
        <p:spPr>
          <a:xfrm>
            <a:off x="4004371" y="7944855"/>
            <a:ext cx="273788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votre</a:t>
            </a: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logo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06" y="8308866"/>
            <a:ext cx="2838212" cy="605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121</Words>
  <Application>Microsoft Office PowerPoint</Application>
  <PresentationFormat>Personnalisé</PresentationFormat>
  <Paragraphs>23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Wingdings</vt:lpstr>
      <vt:lpstr>Poppins</vt:lpstr>
      <vt:lpstr>Calibri</vt:lpstr>
      <vt:lpstr>Poppins Light</vt:lpstr>
      <vt:lpstr>Office Theme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Cano</dc:creator>
  <cp:lastModifiedBy>Utilisateur</cp:lastModifiedBy>
  <cp:revision>4</cp:revision>
  <dcterms:created xsi:type="dcterms:W3CDTF">2006-08-16T00:00:00Z</dcterms:created>
  <dcterms:modified xsi:type="dcterms:W3CDTF">2022-07-11T02:29:23Z</dcterms:modified>
</cp:coreProperties>
</file>