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56500" cy="107061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E0F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1334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8891"/>
            <a:ext cx="6423025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5416"/>
            <a:ext cx="528955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2403"/>
            <a:ext cx="3287077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2403"/>
            <a:ext cx="3287077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59663" y="359663"/>
            <a:ext cx="801624" cy="8808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8244"/>
            <a:ext cx="680085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2403"/>
            <a:ext cx="680085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6673"/>
            <a:ext cx="2418080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6673"/>
            <a:ext cx="1737995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6673"/>
            <a:ext cx="1737995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3146" y="10025742"/>
            <a:ext cx="222377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C</a:t>
            </a:r>
            <a:r>
              <a:rPr sz="600" b="1" spc="0" dirty="0">
                <a:solidFill>
                  <a:srgbClr val="24274D"/>
                </a:solidFill>
                <a:latin typeface="Tahoma"/>
                <a:cs typeface="Tahoma"/>
              </a:rPr>
              <a:t>E</a:t>
            </a: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R</a:t>
            </a:r>
            <a:r>
              <a:rPr sz="600" b="1" spc="0" dirty="0">
                <a:solidFill>
                  <a:srgbClr val="24274D"/>
                </a:solidFill>
                <a:latin typeface="Tahoma"/>
                <a:cs typeface="Tahoma"/>
              </a:rPr>
              <a:t>E</a:t>
            </a: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G</a:t>
            </a:r>
            <a:r>
              <a:rPr sz="600" b="1" spc="-10" dirty="0">
                <a:solidFill>
                  <a:srgbClr val="24274D"/>
                </a:solidFill>
                <a:latin typeface="Tahoma"/>
                <a:cs typeface="Tahoma"/>
              </a:rPr>
              <a:t>A</a:t>
            </a: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R</a:t>
            </a:r>
            <a:r>
              <a:rPr sz="600" b="1" spc="0" dirty="0">
                <a:solidFill>
                  <a:srgbClr val="24274D"/>
                </a:solidFill>
                <a:latin typeface="Tahoma"/>
                <a:cs typeface="Tahoma"/>
              </a:rPr>
              <a:t>D</a:t>
            </a:r>
            <a:endParaRPr sz="600" dirty="0">
              <a:latin typeface="Tahoma"/>
              <a:cs typeface="Tahoma"/>
            </a:endParaRPr>
          </a:p>
          <a:p>
            <a:pPr marL="12700" marR="6350">
              <a:lnSpc>
                <a:spcPct val="100000"/>
              </a:lnSpc>
            </a:pP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C</a:t>
            </a:r>
            <a:r>
              <a:rPr sz="600" spc="-10" dirty="0">
                <a:solidFill>
                  <a:srgbClr val="24274D"/>
                </a:solidFill>
                <a:latin typeface="Tahoma"/>
                <a:cs typeface="Tahoma"/>
              </a:rPr>
              <a:t>e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nt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r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e</a:t>
            </a:r>
            <a:r>
              <a:rPr sz="600" spc="-15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de</a:t>
            </a:r>
            <a:r>
              <a:rPr sz="600" spc="-15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spc="-30" dirty="0">
                <a:solidFill>
                  <a:srgbClr val="24274D"/>
                </a:solidFill>
                <a:latin typeface="Tahoma"/>
                <a:cs typeface="Tahoma"/>
              </a:rPr>
              <a:t>R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ess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ourc</a:t>
            </a:r>
            <a:r>
              <a:rPr sz="600" spc="-10" dirty="0">
                <a:solidFill>
                  <a:srgbClr val="24274D"/>
                </a:solidFill>
                <a:latin typeface="Tahoma"/>
                <a:cs typeface="Tahoma"/>
              </a:rPr>
              <a:t>e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s</a:t>
            </a:r>
            <a:r>
              <a:rPr sz="600" spc="-50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G</a:t>
            </a:r>
            <a:r>
              <a:rPr sz="600" spc="-10" dirty="0">
                <a:solidFill>
                  <a:srgbClr val="24274D"/>
                </a:solidFill>
                <a:latin typeface="Tahoma"/>
                <a:cs typeface="Tahoma"/>
              </a:rPr>
              <a:t>a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r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d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o</a:t>
            </a:r>
            <a:r>
              <a:rPr sz="600" spc="-15" dirty="0">
                <a:solidFill>
                  <a:srgbClr val="24274D"/>
                </a:solidFill>
                <a:latin typeface="Tahoma"/>
                <a:cs typeface="Tahoma"/>
              </a:rPr>
              <a:t>i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s</a:t>
            </a:r>
            <a:r>
              <a:rPr sz="600" spc="-40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pour</a:t>
            </a:r>
            <a:r>
              <a:rPr sz="600" spc="-25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spc="-15" dirty="0">
                <a:solidFill>
                  <a:srgbClr val="24274D"/>
                </a:solidFill>
                <a:latin typeface="Tahoma"/>
                <a:cs typeface="Tahoma"/>
              </a:rPr>
              <a:t>l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a</a:t>
            </a:r>
            <a:r>
              <a:rPr sz="600" spc="-15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m</a:t>
            </a:r>
            <a:r>
              <a:rPr sz="600" spc="-10" dirty="0">
                <a:solidFill>
                  <a:srgbClr val="24274D"/>
                </a:solidFill>
                <a:latin typeface="Tahoma"/>
                <a:cs typeface="Tahoma"/>
              </a:rPr>
              <a:t>a</a:t>
            </a:r>
            <a:r>
              <a:rPr sz="600" spc="-25" dirty="0">
                <a:solidFill>
                  <a:srgbClr val="24274D"/>
                </a:solidFill>
                <a:latin typeface="Tahoma"/>
                <a:cs typeface="Tahoma"/>
              </a:rPr>
              <a:t>î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t</a:t>
            </a:r>
            <a:r>
              <a:rPr sz="600" spc="-10" dirty="0">
                <a:solidFill>
                  <a:srgbClr val="24274D"/>
                </a:solidFill>
                <a:latin typeface="Tahoma"/>
                <a:cs typeface="Tahoma"/>
              </a:rPr>
              <a:t>r</a:t>
            </a:r>
            <a:r>
              <a:rPr sz="600" spc="-15" dirty="0">
                <a:solidFill>
                  <a:srgbClr val="24274D"/>
                </a:solidFill>
                <a:latin typeface="Tahoma"/>
                <a:cs typeface="Tahoma"/>
              </a:rPr>
              <a:t>i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s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e</a:t>
            </a:r>
            <a:r>
              <a:rPr sz="600" spc="-40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de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s</a:t>
            </a:r>
            <a:r>
              <a:rPr sz="600" spc="-15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sa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v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o</a:t>
            </a:r>
            <a:r>
              <a:rPr sz="600" spc="-15" dirty="0">
                <a:solidFill>
                  <a:srgbClr val="24274D"/>
                </a:solidFill>
                <a:latin typeface="Tahoma"/>
                <a:cs typeface="Tahoma"/>
              </a:rPr>
              <a:t>i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r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s</a:t>
            </a:r>
            <a:r>
              <a:rPr sz="600" spc="-25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de 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b</a:t>
            </a:r>
            <a:r>
              <a:rPr sz="600" spc="-10" dirty="0">
                <a:solidFill>
                  <a:srgbClr val="24274D"/>
                </a:solidFill>
                <a:latin typeface="Tahoma"/>
                <a:cs typeface="Tahoma"/>
              </a:rPr>
              <a:t>a</a:t>
            </a:r>
            <a:r>
              <a:rPr sz="600" spc="-5" dirty="0">
                <a:solidFill>
                  <a:srgbClr val="24274D"/>
                </a:solidFill>
                <a:latin typeface="Tahoma"/>
                <a:cs typeface="Tahoma"/>
              </a:rPr>
              <a:t>s</a:t>
            </a:r>
            <a:r>
              <a:rPr sz="600" spc="0" dirty="0">
                <a:solidFill>
                  <a:srgbClr val="24274D"/>
                </a:solidFill>
                <a:latin typeface="Tahoma"/>
                <a:cs typeface="Tahoma"/>
              </a:rPr>
              <a:t>e </a:t>
            </a:r>
            <a:r>
              <a:rPr lang="fr-FR" sz="600" spc="-10" dirty="0">
                <a:solidFill>
                  <a:srgbClr val="24274D"/>
                </a:solidFill>
                <a:latin typeface="Tahoma"/>
                <a:cs typeface="Tahoma"/>
              </a:rPr>
              <a:t>72 allée Charles Babbage – Immeuble performances </a:t>
            </a:r>
            <a:endParaRPr sz="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30000</a:t>
            </a:r>
            <a:r>
              <a:rPr sz="600" b="1" spc="-10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b="1" spc="0" dirty="0">
                <a:solidFill>
                  <a:srgbClr val="24274D"/>
                </a:solidFill>
                <a:latin typeface="Tahoma"/>
                <a:cs typeface="Tahoma"/>
              </a:rPr>
              <a:t>N</a:t>
            </a: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I</a:t>
            </a:r>
            <a:r>
              <a:rPr sz="600" b="1" spc="0" dirty="0">
                <a:solidFill>
                  <a:srgbClr val="24274D"/>
                </a:solidFill>
                <a:latin typeface="Tahoma"/>
                <a:cs typeface="Tahoma"/>
              </a:rPr>
              <a:t>MES</a:t>
            </a:r>
            <a:endParaRPr sz="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600" b="1" spc="-10" dirty="0">
                <a:solidFill>
                  <a:srgbClr val="24274D"/>
                </a:solidFill>
                <a:latin typeface="Tahoma"/>
                <a:cs typeface="Tahoma"/>
              </a:rPr>
              <a:t>Te</a:t>
            </a: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l</a:t>
            </a:r>
            <a:r>
              <a:rPr sz="600" b="1" spc="-25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b="1" spc="0" dirty="0">
                <a:solidFill>
                  <a:srgbClr val="24274D"/>
                </a:solidFill>
                <a:latin typeface="Tahoma"/>
                <a:cs typeface="Tahoma"/>
              </a:rPr>
              <a:t>:</a:t>
            </a:r>
            <a:r>
              <a:rPr sz="600" b="1" spc="-10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04</a:t>
            </a:r>
            <a:r>
              <a:rPr sz="600" b="1" spc="5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66</a:t>
            </a:r>
            <a:r>
              <a:rPr sz="600" b="1" spc="-10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21</a:t>
            </a:r>
            <a:r>
              <a:rPr sz="600" b="1" spc="-10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24</a:t>
            </a:r>
            <a:r>
              <a:rPr sz="600" b="1" spc="5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68</a:t>
            </a:r>
            <a:r>
              <a:rPr lang="fr-FR" sz="600" b="1" spc="-5" dirty="0">
                <a:solidFill>
                  <a:srgbClr val="24274D"/>
                </a:solidFill>
                <a:latin typeface="Tahoma"/>
                <a:cs typeface="Tahoma"/>
              </a:rPr>
              <a:t> / </a:t>
            </a:r>
            <a:r>
              <a:rPr sz="600" b="1" dirty="0">
                <a:solidFill>
                  <a:srgbClr val="24274D"/>
                </a:solidFill>
                <a:latin typeface="Tahoma"/>
                <a:cs typeface="Tahoma"/>
              </a:rPr>
              <a:t>M</a:t>
            </a:r>
            <a:r>
              <a:rPr sz="600" b="1" spc="-5" dirty="0">
                <a:solidFill>
                  <a:srgbClr val="24274D"/>
                </a:solidFill>
                <a:latin typeface="Tahoma"/>
                <a:cs typeface="Tahoma"/>
              </a:rPr>
              <a:t>ail</a:t>
            </a:r>
            <a:r>
              <a:rPr sz="600" b="1" spc="-45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sz="600" b="1" spc="0" dirty="0">
                <a:solidFill>
                  <a:srgbClr val="24274D"/>
                </a:solidFill>
                <a:latin typeface="Tahoma"/>
                <a:cs typeface="Tahoma"/>
              </a:rPr>
              <a:t>:</a:t>
            </a:r>
            <a:r>
              <a:rPr sz="600" b="1" spc="-10" dirty="0">
                <a:solidFill>
                  <a:srgbClr val="24274D"/>
                </a:solidFill>
                <a:latin typeface="Tahoma"/>
                <a:cs typeface="Tahoma"/>
              </a:rPr>
              <a:t> </a:t>
            </a:r>
            <a:r>
              <a:rPr lang="fr-FR" sz="600" b="1" u="sng" spc="-20" dirty="0">
                <a:solidFill>
                  <a:srgbClr val="24274D"/>
                </a:solidFill>
                <a:latin typeface="Tahoma"/>
                <a:cs typeface="Tahoma"/>
              </a:rPr>
              <a:t>eburtz@ceregard.com</a:t>
            </a:r>
            <a:endParaRPr sz="6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8995" y="6121907"/>
            <a:ext cx="0" cy="4375365"/>
          </a:xfrm>
          <a:custGeom>
            <a:avLst/>
            <a:gdLst/>
            <a:ahLst/>
            <a:cxnLst/>
            <a:rect l="l" t="t" r="r" b="b"/>
            <a:pathLst>
              <a:path h="4375365">
                <a:moveTo>
                  <a:pt x="0" y="0"/>
                </a:moveTo>
                <a:lnTo>
                  <a:pt x="0" y="4375365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5195" y="2298191"/>
            <a:ext cx="0" cy="8198142"/>
          </a:xfrm>
          <a:custGeom>
            <a:avLst/>
            <a:gdLst/>
            <a:ahLst/>
            <a:cxnLst/>
            <a:rect l="l" t="t" r="r" b="b"/>
            <a:pathLst>
              <a:path h="8198142">
                <a:moveTo>
                  <a:pt x="0" y="0"/>
                </a:moveTo>
                <a:lnTo>
                  <a:pt x="0" y="8198142"/>
                </a:lnTo>
              </a:path>
            </a:pathLst>
          </a:custGeom>
          <a:ln w="76200">
            <a:solidFill>
              <a:srgbClr val="00AFE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5300" y="4517135"/>
            <a:ext cx="7048" cy="5979668"/>
          </a:xfrm>
          <a:custGeom>
            <a:avLst/>
            <a:gdLst/>
            <a:ahLst/>
            <a:cxnLst/>
            <a:rect l="l" t="t" r="r" b="b"/>
            <a:pathLst>
              <a:path w="7048" h="5979668">
                <a:moveTo>
                  <a:pt x="7048" y="0"/>
                </a:moveTo>
                <a:lnTo>
                  <a:pt x="0" y="5979668"/>
                </a:lnTo>
              </a:path>
            </a:pathLst>
          </a:custGeom>
          <a:ln w="76200">
            <a:solidFill>
              <a:srgbClr val="C3D59B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8358" y="9123426"/>
            <a:ext cx="199644" cy="1374648"/>
          </a:xfrm>
          <a:custGeom>
            <a:avLst/>
            <a:gdLst/>
            <a:ahLst/>
            <a:cxnLst/>
            <a:rect l="l" t="t" r="r" b="b"/>
            <a:pathLst>
              <a:path w="199644" h="1374648">
                <a:moveTo>
                  <a:pt x="99822" y="0"/>
                </a:moveTo>
                <a:lnTo>
                  <a:pt x="0" y="99821"/>
                </a:lnTo>
                <a:lnTo>
                  <a:pt x="0" y="1374647"/>
                </a:lnTo>
                <a:lnTo>
                  <a:pt x="199644" y="1374647"/>
                </a:lnTo>
                <a:lnTo>
                  <a:pt x="199644" y="99821"/>
                </a:lnTo>
                <a:lnTo>
                  <a:pt x="99822" y="0"/>
                </a:lnTo>
                <a:close/>
              </a:path>
            </a:pathLst>
          </a:custGeom>
          <a:solidFill>
            <a:srgbClr val="EEEE11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8358" y="9123426"/>
            <a:ext cx="199644" cy="1374648"/>
          </a:xfrm>
          <a:custGeom>
            <a:avLst/>
            <a:gdLst/>
            <a:ahLst/>
            <a:cxnLst/>
            <a:rect l="l" t="t" r="r" b="b"/>
            <a:pathLst>
              <a:path w="199644" h="1374648">
                <a:moveTo>
                  <a:pt x="0" y="1374647"/>
                </a:moveTo>
                <a:lnTo>
                  <a:pt x="0" y="99821"/>
                </a:lnTo>
                <a:lnTo>
                  <a:pt x="99822" y="0"/>
                </a:lnTo>
                <a:lnTo>
                  <a:pt x="199644" y="99821"/>
                </a:lnTo>
                <a:lnTo>
                  <a:pt x="199644" y="1374647"/>
                </a:lnTo>
                <a:lnTo>
                  <a:pt x="0" y="1374647"/>
                </a:lnTo>
              </a:path>
            </a:pathLst>
          </a:custGeom>
          <a:ln w="25400">
            <a:solidFill>
              <a:srgbClr val="EEEE11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03146" y="3116821"/>
            <a:ext cx="6070600" cy="934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</a:pPr>
            <a:r>
              <a:rPr sz="1200" dirty="0">
                <a:solidFill>
                  <a:srgbClr val="E36C09"/>
                </a:solidFill>
                <a:latin typeface="Calibri"/>
                <a:cs typeface="Calibri"/>
              </a:rPr>
              <a:t>A</a:t>
            </a:r>
            <a:r>
              <a:rPr sz="1200" spc="5" dirty="0">
                <a:solidFill>
                  <a:srgbClr val="E36C09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jo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u</a:t>
            </a:r>
            <a:r>
              <a:rPr sz="1200" spc="-25" dirty="0">
                <a:solidFill>
                  <a:srgbClr val="E36C09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d</a:t>
            </a:r>
            <a:r>
              <a:rPr sz="1200" spc="-15" dirty="0">
                <a:solidFill>
                  <a:srgbClr val="E36C09"/>
                </a:solidFill>
                <a:latin typeface="Calibri"/>
                <a:cs typeface="Calibri"/>
              </a:rPr>
              <a:t>’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h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ui,</a:t>
            </a:r>
            <a:r>
              <a:rPr sz="1200" spc="8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6C09"/>
                </a:solidFill>
                <a:latin typeface="Calibri"/>
                <a:cs typeface="Calibri"/>
              </a:rPr>
              <a:t>7</a:t>
            </a:r>
            <a:r>
              <a:rPr sz="1200" b="1" spc="0" dirty="0">
                <a:solidFill>
                  <a:srgbClr val="E36C09"/>
                </a:solidFill>
                <a:latin typeface="Calibri"/>
                <a:cs typeface="Calibri"/>
              </a:rPr>
              <a:t>%</a:t>
            </a:r>
            <a:r>
              <a:rPr sz="1200" b="1" spc="6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E36C09"/>
                </a:solidFill>
                <a:latin typeface="Calibri"/>
                <a:cs typeface="Calibri"/>
              </a:rPr>
              <a:t>d</a:t>
            </a:r>
            <a:r>
              <a:rPr sz="1200" b="1" spc="-5" dirty="0">
                <a:solidFill>
                  <a:srgbClr val="E36C09"/>
                </a:solidFill>
                <a:latin typeface="Calibri"/>
                <a:cs typeface="Calibri"/>
              </a:rPr>
              <a:t>es</a:t>
            </a:r>
            <a:r>
              <a:rPr sz="1200" b="1" spc="6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E36C09"/>
                </a:solidFill>
                <a:latin typeface="Calibri"/>
                <a:cs typeface="Calibri"/>
              </a:rPr>
              <a:t>f</a:t>
            </a:r>
            <a:r>
              <a:rPr sz="1200" b="1" spc="-35" dirty="0">
                <a:solidFill>
                  <a:srgbClr val="E36C09"/>
                </a:solidFill>
                <a:latin typeface="Calibri"/>
                <a:cs typeface="Calibri"/>
              </a:rPr>
              <a:t>r</a:t>
            </a:r>
            <a:r>
              <a:rPr sz="1200" b="1" spc="-30" dirty="0">
                <a:solidFill>
                  <a:srgbClr val="E36C09"/>
                </a:solidFill>
                <a:latin typeface="Calibri"/>
                <a:cs typeface="Calibri"/>
              </a:rPr>
              <a:t>a</a:t>
            </a:r>
            <a:r>
              <a:rPr sz="1200" b="1" spc="-10" dirty="0">
                <a:solidFill>
                  <a:srgbClr val="E36C09"/>
                </a:solidFill>
                <a:latin typeface="Calibri"/>
                <a:cs typeface="Calibri"/>
              </a:rPr>
              <a:t>n</a:t>
            </a:r>
            <a:r>
              <a:rPr sz="1200" b="1" spc="-15" dirty="0">
                <a:solidFill>
                  <a:srgbClr val="E36C09"/>
                </a:solidFill>
                <a:latin typeface="Calibri"/>
                <a:cs typeface="Calibri"/>
              </a:rPr>
              <a:t>ça</a:t>
            </a:r>
            <a:r>
              <a:rPr sz="1200" b="1" spc="-5" dirty="0">
                <a:solidFill>
                  <a:srgbClr val="E36C09"/>
                </a:solidFill>
                <a:latin typeface="Calibri"/>
                <a:cs typeface="Calibri"/>
              </a:rPr>
              <a:t>is</a:t>
            </a:r>
            <a:r>
              <a:rPr sz="1200" b="1" spc="8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(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2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.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5</a:t>
            </a:r>
            <a:r>
              <a:rPr sz="1200" spc="8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millions</a:t>
            </a:r>
            <a:r>
              <a:rPr sz="1200" spc="6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d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e</a:t>
            </a:r>
            <a:r>
              <a:rPr sz="1200" spc="6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p</a:t>
            </a:r>
            <a:r>
              <a:rPr sz="1200" spc="-20" dirty="0">
                <a:solidFill>
                  <a:srgbClr val="E36C09"/>
                </a:solidFill>
                <a:latin typeface="Calibri"/>
                <a:cs typeface="Calibri"/>
              </a:rPr>
              <a:t>e</a:t>
            </a:r>
            <a:r>
              <a:rPr sz="1200" spc="-30" dirty="0">
                <a:solidFill>
                  <a:srgbClr val="E36C09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so</a:t>
            </a:r>
            <a:r>
              <a:rPr sz="1200" spc="5" dirty="0">
                <a:solidFill>
                  <a:srgbClr val="E36C09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n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es)</a:t>
            </a:r>
            <a:r>
              <a:rPr sz="1200" spc="7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so</a:t>
            </a:r>
            <a:r>
              <a:rPr sz="1200" spc="-20" dirty="0">
                <a:solidFill>
                  <a:srgbClr val="E36C09"/>
                </a:solidFill>
                <a:latin typeface="Calibri"/>
                <a:cs typeface="Calibri"/>
              </a:rPr>
              <a:t>n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t</a:t>
            </a:r>
            <a:r>
              <a:rPr sz="1200" spc="8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E36C09"/>
                </a:solidFill>
                <a:latin typeface="Calibri"/>
                <a:cs typeface="Calibri"/>
              </a:rPr>
              <a:t>e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n</a:t>
            </a:r>
            <a:r>
              <a:rPr sz="1200" spc="8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si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u</a:t>
            </a:r>
            <a:r>
              <a:rPr sz="1200" spc="-15" dirty="0">
                <a:solidFill>
                  <a:srgbClr val="E36C09"/>
                </a:solidFill>
                <a:latin typeface="Calibri"/>
                <a:cs typeface="Calibri"/>
              </a:rPr>
              <a:t>at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ion</a:t>
            </a:r>
            <a:r>
              <a:rPr sz="1200" spc="7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d’ill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e</a:t>
            </a:r>
            <a:r>
              <a:rPr sz="1200" spc="-20" dirty="0">
                <a:solidFill>
                  <a:srgbClr val="E36C09"/>
                </a:solidFill>
                <a:latin typeface="Calibri"/>
                <a:cs typeface="Calibri"/>
              </a:rPr>
              <a:t>t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risme</a:t>
            </a:r>
            <a:r>
              <a:rPr sz="1200" spc="8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(</a:t>
            </a:r>
            <a:r>
              <a:rPr sz="1200" spc="5" dirty="0">
                <a:solidFill>
                  <a:srgbClr val="E36C09"/>
                </a:solidFill>
                <a:latin typeface="Calibri"/>
                <a:cs typeface="Calibri"/>
              </a:rPr>
              <a:t>s</a:t>
            </a:r>
            <a:r>
              <a:rPr sz="1200" spc="-25" dirty="0">
                <a:solidFill>
                  <a:srgbClr val="E36C09"/>
                </a:solidFill>
                <a:latin typeface="Calibri"/>
                <a:cs typeface="Calibri"/>
              </a:rPr>
              <a:t>c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ol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ari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t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é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 en F</a:t>
            </a:r>
            <a:r>
              <a:rPr sz="1200" spc="-25" dirty="0">
                <a:solidFill>
                  <a:srgbClr val="E36C09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a</a:t>
            </a:r>
            <a:r>
              <a:rPr sz="1200" spc="5" dirty="0">
                <a:solidFill>
                  <a:srgbClr val="E36C09"/>
                </a:solidFill>
                <a:latin typeface="Calibri"/>
                <a:cs typeface="Calibri"/>
              </a:rPr>
              <a:t>n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ce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E36C09"/>
                </a:solidFill>
                <a:latin typeface="Calibri"/>
                <a:cs typeface="Calibri"/>
              </a:rPr>
              <a:t>e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 n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o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n maî</a:t>
            </a:r>
            <a:r>
              <a:rPr sz="1200" spc="5" dirty="0">
                <a:solidFill>
                  <a:srgbClr val="E36C09"/>
                </a:solidFill>
                <a:latin typeface="Calibri"/>
                <a:cs typeface="Calibri"/>
              </a:rPr>
              <a:t>t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rise </a:t>
            </a:r>
            <a:r>
              <a:rPr sz="1200" spc="5" dirty="0">
                <a:solidFill>
                  <a:srgbClr val="E36C09"/>
                </a:solidFill>
                <a:latin typeface="Calibri"/>
                <a:cs typeface="Calibri"/>
              </a:rPr>
              <a:t>d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u</a:t>
            </a:r>
            <a:r>
              <a:rPr sz="1200" spc="-1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li</a:t>
            </a:r>
            <a:r>
              <a:rPr sz="1200" spc="-15" dirty="0">
                <a:solidFill>
                  <a:srgbClr val="E36C09"/>
                </a:solidFill>
                <a:latin typeface="Calibri"/>
                <a:cs typeface="Calibri"/>
              </a:rPr>
              <a:t>r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e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-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écri</a:t>
            </a:r>
            <a:r>
              <a:rPr sz="1200" spc="-20" dirty="0">
                <a:solidFill>
                  <a:srgbClr val="E36C09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e</a:t>
            </a:r>
            <a:r>
              <a:rPr sz="1200" spc="-10" dirty="0">
                <a:solidFill>
                  <a:srgbClr val="E36C09"/>
                </a:solidFill>
                <a:latin typeface="Calibri"/>
                <a:cs typeface="Calibri"/>
              </a:rPr>
              <a:t>-</a:t>
            </a:r>
            <a:r>
              <a:rPr sz="1200" spc="-25" dirty="0">
                <a:solidFill>
                  <a:srgbClr val="E36C09"/>
                </a:solidFill>
                <a:latin typeface="Calibri"/>
                <a:cs typeface="Calibri"/>
              </a:rPr>
              <a:t>c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o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mp</a:t>
            </a:r>
            <a:r>
              <a:rPr sz="1200" spc="-25" dirty="0">
                <a:solidFill>
                  <a:srgbClr val="E36C09"/>
                </a:solidFill>
                <a:latin typeface="Calibri"/>
                <a:cs typeface="Calibri"/>
              </a:rPr>
              <a:t>t</a:t>
            </a:r>
            <a:r>
              <a:rPr sz="1200" spc="-5" dirty="0">
                <a:solidFill>
                  <a:srgbClr val="E36C09"/>
                </a:solidFill>
                <a:latin typeface="Calibri"/>
                <a:cs typeface="Calibri"/>
              </a:rPr>
              <a:t>er</a:t>
            </a:r>
            <a:r>
              <a:rPr sz="1200" spc="0" dirty="0">
                <a:solidFill>
                  <a:srgbClr val="E36C09"/>
                </a:solidFill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  <a:p>
            <a:pPr marL="12700" marR="6350" algn="just">
              <a:lnSpc>
                <a:spcPct val="100000"/>
              </a:lnSpc>
            </a:pP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Gé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er</a:t>
            </a:r>
            <a:r>
              <a:rPr sz="12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2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bu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t,</a:t>
            </a:r>
            <a:r>
              <a:rPr sz="12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os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é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rg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-11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12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200" spc="-3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q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200" spc="-85" dirty="0">
                <a:solidFill>
                  <a:srgbClr val="001F5F"/>
                </a:solidFill>
                <a:latin typeface="Calibri"/>
                <a:cs typeface="Calibri"/>
              </a:rPr>
              <a:t>’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2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2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2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si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2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1200" spc="-3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agi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té</a:t>
            </a:r>
            <a:r>
              <a:rPr sz="12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iè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3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200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2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fi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lt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é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av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ec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1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1200" spc="1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1200" spc="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gu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1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pa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oi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s </a:t>
            </a:r>
            <a:r>
              <a:rPr sz="1200" spc="1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ê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n  </a:t>
            </a:r>
            <a:r>
              <a:rPr sz="1200" spc="-1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é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ri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le </a:t>
            </a:r>
            <a:r>
              <a:rPr sz="1200" spc="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200" spc="-35" dirty="0">
                <a:solidFill>
                  <a:srgbClr val="001F5F"/>
                </a:solidFill>
                <a:latin typeface="Calibri"/>
                <a:cs typeface="Calibri"/>
              </a:rPr>
              <a:t>é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fi. </a:t>
            </a:r>
            <a:r>
              <a:rPr sz="1200" spc="1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No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us </a:t>
            </a:r>
            <a:r>
              <a:rPr sz="1200" spc="1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200" spc="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s </a:t>
            </a:r>
            <a:r>
              <a:rPr sz="1200" spc="1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200" spc="-3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op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os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ons </a:t>
            </a:r>
            <a:r>
              <a:rPr sz="1200" spc="1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es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1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200" spc="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ils </a:t>
            </a:r>
            <a:r>
              <a:rPr sz="1200" spc="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our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ac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mpagn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er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 les</a:t>
            </a:r>
            <a:r>
              <a:rPr sz="12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so</a:t>
            </a:r>
            <a:r>
              <a:rPr sz="1200" spc="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es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à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 amé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lio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er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 la</a:t>
            </a:r>
            <a:r>
              <a:rPr sz="12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ion 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le</a:t>
            </a:r>
            <a:r>
              <a:rPr sz="1200" spc="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200" spc="-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bud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200" spc="0" dirty="0">
                <a:solidFill>
                  <a:srgbClr val="001F5F"/>
                </a:solidFill>
                <a:latin typeface="Calibri"/>
                <a:cs typeface="Calibri"/>
              </a:rPr>
              <a:t>t.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6595" y="198119"/>
            <a:ext cx="990600" cy="1103376"/>
          </a:xfrm>
          <a:custGeom>
            <a:avLst/>
            <a:gdLst/>
            <a:ahLst/>
            <a:cxnLst/>
            <a:rect l="l" t="t" r="r" b="b"/>
            <a:pathLst>
              <a:path w="990600" h="1103376">
                <a:moveTo>
                  <a:pt x="0" y="1103376"/>
                </a:moveTo>
                <a:lnTo>
                  <a:pt x="990600" y="1103376"/>
                </a:lnTo>
                <a:lnTo>
                  <a:pt x="990600" y="0"/>
                </a:lnTo>
                <a:lnTo>
                  <a:pt x="0" y="0"/>
                </a:lnTo>
                <a:lnTo>
                  <a:pt x="0" y="11033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5656" y="71627"/>
            <a:ext cx="827532" cy="911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20945" y="198119"/>
            <a:ext cx="6136640" cy="1015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1505">
              <a:lnSpc>
                <a:spcPct val="100000"/>
              </a:lnSpc>
            </a:pP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Mes</a:t>
            </a:r>
            <a:r>
              <a:rPr sz="2200" b="1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quest</a:t>
            </a:r>
            <a:r>
              <a:rPr sz="2200" b="1" spc="-20" dirty="0">
                <a:solidFill>
                  <a:srgbClr val="001F5F"/>
                </a:solidFill>
                <a:latin typeface="Tahoma"/>
                <a:cs typeface="Tahoma"/>
              </a:rPr>
              <a:t>i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ons</a:t>
            </a:r>
            <a:r>
              <a:rPr sz="2200" b="1" spc="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d’ar</a:t>
            </a:r>
            <a:r>
              <a:rPr sz="2200" b="1" spc="-25" dirty="0">
                <a:solidFill>
                  <a:srgbClr val="001F5F"/>
                </a:solidFill>
                <a:latin typeface="Tahoma"/>
                <a:cs typeface="Tahoma"/>
              </a:rPr>
              <a:t>g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ent</a:t>
            </a:r>
            <a:r>
              <a:rPr sz="2200" b="1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Tahoma"/>
                <a:cs typeface="Tahoma"/>
              </a:rPr>
              <a:t>:</a:t>
            </a:r>
            <a:endParaRPr sz="2200" dirty="0">
              <a:latin typeface="Tahoma"/>
              <a:cs typeface="Tahoma"/>
            </a:endParaRPr>
          </a:p>
          <a:p>
            <a:pPr marL="611505" marR="1056640">
              <a:lnSpc>
                <a:spcPct val="100000"/>
              </a:lnSpc>
              <a:tabLst>
                <a:tab pos="3428365" algn="l"/>
              </a:tabLst>
            </a:pPr>
            <a:r>
              <a:rPr sz="2200" b="1" spc="-20" dirty="0">
                <a:solidFill>
                  <a:srgbClr val="001F5F"/>
                </a:solidFill>
                <a:latin typeface="Tahoma"/>
                <a:cs typeface="Tahoma"/>
              </a:rPr>
              <a:t>de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s</a:t>
            </a:r>
            <a:r>
              <a:rPr sz="2200" b="1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200" b="1" spc="-20" dirty="0">
                <a:solidFill>
                  <a:srgbClr val="001F5F"/>
                </a:solidFill>
                <a:latin typeface="Tahoma"/>
                <a:cs typeface="Tahoma"/>
              </a:rPr>
              <a:t>outil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s</a:t>
            </a:r>
            <a:r>
              <a:rPr sz="2200" b="1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200" b="1" spc="-20" dirty="0">
                <a:solidFill>
                  <a:srgbClr val="001F5F"/>
                </a:solidFill>
                <a:latin typeface="Tahoma"/>
                <a:cs typeface="Tahoma"/>
              </a:rPr>
              <a:t>pou</a:t>
            </a:r>
            <a:r>
              <a:rPr sz="2200" b="1" spc="-10" dirty="0">
                <a:solidFill>
                  <a:srgbClr val="001F5F"/>
                </a:solidFill>
                <a:latin typeface="Tahoma"/>
                <a:cs typeface="Tahoma"/>
              </a:rPr>
              <a:t>r</a:t>
            </a:r>
            <a:r>
              <a:rPr sz="2200" b="1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aider</a:t>
            </a:r>
            <a:r>
              <a:rPr sz="2200" b="1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à</a:t>
            </a:r>
            <a:r>
              <a:rPr sz="2200" b="1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200" b="1" spc="-20" dirty="0">
                <a:solidFill>
                  <a:srgbClr val="001F5F"/>
                </a:solidFill>
                <a:latin typeface="Tahoma"/>
                <a:cs typeface="Tahoma"/>
              </a:rPr>
              <a:t>co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m</a:t>
            </a:r>
            <a:r>
              <a:rPr sz="2200" b="1" spc="-20" dirty="0">
                <a:solidFill>
                  <a:srgbClr val="001F5F"/>
                </a:solidFill>
                <a:latin typeface="Tahoma"/>
                <a:cs typeface="Tahoma"/>
              </a:rPr>
              <a:t>pter,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 à</a:t>
            </a:r>
            <a:r>
              <a:rPr sz="2200" b="1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200" b="1" spc="-20" dirty="0">
                <a:solidFill>
                  <a:srgbClr val="001F5F"/>
                </a:solidFill>
                <a:latin typeface="Tahoma"/>
                <a:cs typeface="Tahoma"/>
              </a:rPr>
              <a:t>gére</a:t>
            </a:r>
            <a:r>
              <a:rPr sz="2200" b="1" spc="-10" dirty="0">
                <a:solidFill>
                  <a:srgbClr val="001F5F"/>
                </a:solidFill>
                <a:latin typeface="Tahoma"/>
                <a:cs typeface="Tahoma"/>
              </a:rPr>
              <a:t>r</a:t>
            </a:r>
            <a:r>
              <a:rPr sz="2200" b="1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son</a:t>
            </a:r>
            <a:r>
              <a:rPr sz="2200" b="1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Tahoma"/>
                <a:cs typeface="Tahoma"/>
              </a:rPr>
              <a:t>budget</a:t>
            </a:r>
            <a:r>
              <a:rPr sz="2200" b="1" spc="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2200" b="1" spc="-10" dirty="0">
                <a:solidFill>
                  <a:srgbClr val="001F5F"/>
                </a:solidFill>
                <a:latin typeface="Tahoma"/>
                <a:cs typeface="Tahoma"/>
              </a:rPr>
              <a:t>!</a:t>
            </a:r>
            <a:endParaRPr sz="22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7589" y="4213780"/>
            <a:ext cx="77942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fr-FR" sz="1000" spc="-10" dirty="0">
                <a:solidFill>
                  <a:srgbClr val="001F5F"/>
                </a:solidFill>
                <a:latin typeface="Calibri"/>
                <a:cs typeface="Calibri"/>
              </a:rPr>
              <a:t>9h 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lang="fr-FR" sz="1000" spc="-10" dirty="0">
                <a:solidFill>
                  <a:srgbClr val="001F5F"/>
                </a:solidFill>
                <a:latin typeface="Calibri"/>
                <a:cs typeface="Calibri"/>
              </a:rPr>
              <a:t> 09</a:t>
            </a:r>
            <a:r>
              <a:rPr sz="1000" spc="-10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lang="fr-FR" sz="1000" spc="-10" dirty="0">
                <a:solidFill>
                  <a:srgbClr val="001F5F"/>
                </a:solidFill>
                <a:latin typeface="Calibri"/>
                <a:cs typeface="Calibri"/>
              </a:rPr>
              <a:t>15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01191" y="4180252"/>
            <a:ext cx="2029458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-2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300" spc="-10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1300" spc="-5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1300" spc="-1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1300" spc="-5" dirty="0">
                <a:solidFill>
                  <a:srgbClr val="001F5F"/>
                </a:solidFill>
                <a:latin typeface="Calibri"/>
                <a:cs typeface="Calibri"/>
              </a:rPr>
              <a:t>eil</a:t>
            </a:r>
            <a:r>
              <a:rPr lang="fr-FR" sz="1300" spc="-5" dirty="0">
                <a:solidFill>
                  <a:srgbClr val="001F5F"/>
                </a:solidFill>
                <a:latin typeface="Calibri"/>
                <a:cs typeface="Calibri"/>
              </a:rPr>
              <a:t> et présentations</a:t>
            </a:r>
            <a:endParaRPr sz="1300" dirty="0">
              <a:latin typeface="Calibri"/>
              <a:cs typeface="Calibri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FFD909D-0620-4D15-A0EE-0054E4A7EC63}"/>
              </a:ext>
            </a:extLst>
          </p:cNvPr>
          <p:cNvGrpSpPr/>
          <p:nvPr/>
        </p:nvGrpSpPr>
        <p:grpSpPr>
          <a:xfrm>
            <a:off x="908542" y="4599902"/>
            <a:ext cx="6320028" cy="1251204"/>
            <a:chOff x="838961" y="4322825"/>
            <a:chExt cx="6320028" cy="1251204"/>
          </a:xfrm>
        </p:grpSpPr>
        <p:sp>
          <p:nvSpPr>
            <p:cNvPr id="16" name="object 16"/>
            <p:cNvSpPr txBox="1"/>
            <p:nvPr/>
          </p:nvSpPr>
          <p:spPr>
            <a:xfrm>
              <a:off x="1045870" y="4498974"/>
              <a:ext cx="770890" cy="15388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fr-FR"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9</a:t>
              </a:r>
              <a:r>
                <a:rPr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h</a:t>
              </a:r>
              <a:r>
                <a:rPr lang="fr-FR"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15</a:t>
              </a:r>
              <a:r>
                <a:rPr sz="1000" spc="2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000" spc="-5" dirty="0">
                  <a:solidFill>
                    <a:srgbClr val="001F5F"/>
                  </a:solidFill>
                  <a:latin typeface="Calibri"/>
                  <a:cs typeface="Calibri"/>
                </a:rPr>
                <a:t>- </a:t>
              </a:r>
              <a:r>
                <a:rPr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1</a:t>
              </a:r>
              <a:r>
                <a:rPr lang="fr-FR"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1</a:t>
              </a:r>
              <a:r>
                <a:rPr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h</a:t>
              </a:r>
              <a:r>
                <a:rPr lang="fr-FR"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00</a:t>
              </a:r>
              <a:endParaRPr sz="1000" dirty="0">
                <a:latin typeface="Calibri"/>
                <a:cs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38961" y="4322825"/>
              <a:ext cx="6320028" cy="1251204"/>
            </a:xfrm>
            <a:custGeom>
              <a:avLst/>
              <a:gdLst/>
              <a:ahLst/>
              <a:cxnLst/>
              <a:rect l="l" t="t" r="r" b="b"/>
              <a:pathLst>
                <a:path w="6320028" h="1251204">
                  <a:moveTo>
                    <a:pt x="0" y="208534"/>
                  </a:moveTo>
                  <a:lnTo>
                    <a:pt x="6060" y="158414"/>
                  </a:lnTo>
                  <a:lnTo>
                    <a:pt x="23277" y="112692"/>
                  </a:lnTo>
                  <a:lnTo>
                    <a:pt x="50200" y="72814"/>
                  </a:lnTo>
                  <a:lnTo>
                    <a:pt x="85379" y="40229"/>
                  </a:lnTo>
                  <a:lnTo>
                    <a:pt x="127365" y="16384"/>
                  </a:lnTo>
                  <a:lnTo>
                    <a:pt x="174710" y="2728"/>
                  </a:lnTo>
                  <a:lnTo>
                    <a:pt x="208534" y="0"/>
                  </a:lnTo>
                  <a:lnTo>
                    <a:pt x="6111494" y="0"/>
                  </a:lnTo>
                  <a:lnTo>
                    <a:pt x="6161613" y="6059"/>
                  </a:lnTo>
                  <a:lnTo>
                    <a:pt x="6207335" y="23272"/>
                  </a:lnTo>
                  <a:lnTo>
                    <a:pt x="6247213" y="50191"/>
                  </a:lnTo>
                  <a:lnTo>
                    <a:pt x="6279798" y="85368"/>
                  </a:lnTo>
                  <a:lnTo>
                    <a:pt x="6303643" y="127355"/>
                  </a:lnTo>
                  <a:lnTo>
                    <a:pt x="6317299" y="174704"/>
                  </a:lnTo>
                  <a:lnTo>
                    <a:pt x="6320028" y="208534"/>
                  </a:lnTo>
                  <a:lnTo>
                    <a:pt x="6320028" y="1042670"/>
                  </a:lnTo>
                  <a:lnTo>
                    <a:pt x="6313968" y="1092789"/>
                  </a:lnTo>
                  <a:lnTo>
                    <a:pt x="6296755" y="1138511"/>
                  </a:lnTo>
                  <a:lnTo>
                    <a:pt x="6269836" y="1178389"/>
                  </a:lnTo>
                  <a:lnTo>
                    <a:pt x="6234659" y="1210974"/>
                  </a:lnTo>
                  <a:lnTo>
                    <a:pt x="6192672" y="1234819"/>
                  </a:lnTo>
                  <a:lnTo>
                    <a:pt x="6145323" y="1248475"/>
                  </a:lnTo>
                  <a:lnTo>
                    <a:pt x="6111494" y="1251204"/>
                  </a:lnTo>
                  <a:lnTo>
                    <a:pt x="208534" y="1251204"/>
                  </a:lnTo>
                  <a:lnTo>
                    <a:pt x="158422" y="1245144"/>
                  </a:lnTo>
                  <a:lnTo>
                    <a:pt x="112703" y="1227931"/>
                  </a:lnTo>
                  <a:lnTo>
                    <a:pt x="72824" y="1201012"/>
                  </a:lnTo>
                  <a:lnTo>
                    <a:pt x="40236" y="1165835"/>
                  </a:lnTo>
                  <a:lnTo>
                    <a:pt x="16388" y="1123848"/>
                  </a:lnTo>
                  <a:lnTo>
                    <a:pt x="2729" y="1076499"/>
                  </a:lnTo>
                  <a:lnTo>
                    <a:pt x="0" y="1042670"/>
                  </a:lnTo>
                  <a:lnTo>
                    <a:pt x="0" y="208534"/>
                  </a:lnTo>
                  <a:close/>
                </a:path>
              </a:pathLst>
            </a:custGeom>
            <a:ln w="25400">
              <a:solidFill>
                <a:srgbClr val="92CDDD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64108" y="4855463"/>
              <a:ext cx="1761743" cy="3779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>
              <a:spAutoFit/>
            </a:bodyPr>
            <a:lstStyle/>
            <a:p>
              <a:endParaRPr/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2704845" y="4394621"/>
              <a:ext cx="4240530" cy="112338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10160">
                <a:lnSpc>
                  <a:spcPct val="100099"/>
                </a:lnSpc>
              </a:pPr>
              <a:r>
                <a:rPr sz="1400" b="1" spc="-5" dirty="0" err="1">
                  <a:solidFill>
                    <a:srgbClr val="006FC0"/>
                  </a:solidFill>
                  <a:latin typeface="Calibri"/>
                  <a:cs typeface="Calibri"/>
                </a:rPr>
                <a:t>P</a:t>
              </a:r>
              <a:r>
                <a:rPr sz="1400" b="1" spc="-15" dirty="0" err="1">
                  <a:solidFill>
                    <a:srgbClr val="006FC0"/>
                  </a:solidFill>
                  <a:latin typeface="Calibri"/>
                  <a:cs typeface="Calibri"/>
                </a:rPr>
                <a:t>r</a:t>
              </a:r>
              <a:r>
                <a:rPr sz="1400" b="1" spc="-5" dirty="0" err="1">
                  <a:solidFill>
                    <a:srgbClr val="006FC0"/>
                  </a:solidFill>
                  <a:latin typeface="Calibri"/>
                  <a:cs typeface="Calibri"/>
                </a:rPr>
                <a:t>é</a:t>
              </a:r>
              <a:r>
                <a:rPr sz="1400" b="1" spc="0" dirty="0" err="1">
                  <a:solidFill>
                    <a:srgbClr val="006FC0"/>
                  </a:solidFill>
                  <a:latin typeface="Calibri"/>
                  <a:cs typeface="Calibri"/>
                </a:rPr>
                <a:t>s</a:t>
              </a:r>
              <a:r>
                <a:rPr sz="1400" b="1" spc="-5" dirty="0" err="1">
                  <a:solidFill>
                    <a:srgbClr val="006FC0"/>
                  </a:solidFill>
                  <a:latin typeface="Calibri"/>
                  <a:cs typeface="Calibri"/>
                </a:rPr>
                <a:t>e</a:t>
              </a:r>
              <a:r>
                <a:rPr sz="1400" b="1" spc="-10" dirty="0" err="1">
                  <a:solidFill>
                    <a:srgbClr val="006FC0"/>
                  </a:solidFill>
                  <a:latin typeface="Calibri"/>
                  <a:cs typeface="Calibri"/>
                </a:rPr>
                <a:t>ntat</a:t>
              </a:r>
              <a:r>
                <a:rPr sz="1400" b="1" spc="0" dirty="0" err="1">
                  <a:solidFill>
                    <a:srgbClr val="006FC0"/>
                  </a:solidFill>
                  <a:latin typeface="Calibri"/>
                  <a:cs typeface="Calibri"/>
                </a:rPr>
                <a:t>ion</a:t>
              </a:r>
              <a:r>
                <a:rPr sz="1400" b="1" spc="-4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d</a:t>
              </a:r>
              <a:r>
                <a:rPr lang="fr-FR"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u portail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«</a:t>
              </a:r>
              <a:r>
                <a:rPr sz="1400" b="1" spc="-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Mes</a:t>
              </a:r>
              <a:r>
                <a:rPr sz="1400" b="1" spc="-1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Que</a:t>
              </a:r>
              <a:r>
                <a:rPr sz="1400" b="1" spc="-10" dirty="0">
                  <a:solidFill>
                    <a:srgbClr val="006FC0"/>
                  </a:solidFill>
                  <a:latin typeface="Calibri"/>
                  <a:cs typeface="Calibri"/>
                </a:rPr>
                <a:t>s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tions</a:t>
              </a:r>
              <a:r>
                <a:rPr sz="1400" b="1" spc="-3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d</a:t>
              </a:r>
              <a:r>
                <a:rPr sz="1400" b="1" spc="-170" dirty="0">
                  <a:solidFill>
                    <a:srgbClr val="006FC0"/>
                  </a:solidFill>
                  <a:latin typeface="Calibri"/>
                  <a:cs typeface="Calibri"/>
                </a:rPr>
                <a:t>’</a:t>
              </a:r>
              <a:r>
                <a:rPr lang="fr-FR" sz="1400" b="1" spc="-17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A</a:t>
              </a:r>
              <a:r>
                <a:rPr sz="1400" b="1" spc="-10" dirty="0">
                  <a:solidFill>
                    <a:srgbClr val="006FC0"/>
                  </a:solidFill>
                  <a:latin typeface="Calibri"/>
                  <a:cs typeface="Calibri"/>
                </a:rPr>
                <a:t>r</a:t>
              </a:r>
              <a:r>
                <a:rPr sz="1400" b="1" spc="-20" dirty="0">
                  <a:solidFill>
                    <a:srgbClr val="006FC0"/>
                  </a:solidFill>
                  <a:latin typeface="Calibri"/>
                  <a:cs typeface="Calibri"/>
                </a:rPr>
                <a:t>g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e</a:t>
              </a:r>
              <a:r>
                <a:rPr sz="1400" b="1" spc="-10" dirty="0">
                  <a:solidFill>
                    <a:srgbClr val="006FC0"/>
                  </a:solidFill>
                  <a:latin typeface="Calibri"/>
                  <a:cs typeface="Calibri"/>
                </a:rPr>
                <a:t>n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t</a:t>
              </a:r>
              <a:r>
                <a:rPr sz="1400" b="1" spc="-2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»</a:t>
              </a:r>
              <a:r>
                <a:rPr sz="1400" b="1" spc="-2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:  </a:t>
              </a:r>
              <a:r>
                <a:rPr sz="1300" spc="-5" dirty="0" err="1">
                  <a:solidFill>
                    <a:srgbClr val="006FC0"/>
                  </a:solidFill>
                  <a:latin typeface="Calibri"/>
                  <a:cs typeface="Calibri"/>
                </a:rPr>
                <a:t>I</a:t>
              </a:r>
              <a:r>
                <a:rPr sz="1300" spc="-25" dirty="0" err="1">
                  <a:solidFill>
                    <a:srgbClr val="006FC0"/>
                  </a:solidFill>
                  <a:latin typeface="Calibri"/>
                  <a:cs typeface="Calibri"/>
                </a:rPr>
                <a:t>n</a:t>
              </a:r>
              <a:r>
                <a:rPr sz="1300" spc="-30" dirty="0" err="1">
                  <a:solidFill>
                    <a:srgbClr val="006FC0"/>
                  </a:solidFill>
                  <a:latin typeface="Calibri"/>
                  <a:cs typeface="Calibri"/>
                </a:rPr>
                <a:t>f</a:t>
              </a:r>
              <a:r>
                <a:rPr sz="1300" spc="-15" dirty="0" err="1">
                  <a:solidFill>
                    <a:srgbClr val="006FC0"/>
                  </a:solidFill>
                  <a:latin typeface="Calibri"/>
                  <a:cs typeface="Calibri"/>
                </a:rPr>
                <a:t>o</a:t>
              </a:r>
              <a:r>
                <a:rPr sz="1300" spc="-10" dirty="0" err="1">
                  <a:solidFill>
                    <a:srgbClr val="006FC0"/>
                  </a:solidFill>
                  <a:latin typeface="Calibri"/>
                  <a:cs typeface="Calibri"/>
                </a:rPr>
                <a:t>rmatio</a:t>
              </a:r>
              <a:r>
                <a:rPr sz="1300" spc="0" dirty="0" err="1">
                  <a:solidFill>
                    <a:srgbClr val="006FC0"/>
                  </a:solidFill>
                  <a:latin typeface="Calibri"/>
                  <a:cs typeface="Calibri"/>
                </a:rPr>
                <a:t>n</a:t>
              </a:r>
              <a:r>
                <a:rPr sz="1300" spc="-5" dirty="0" err="1">
                  <a:solidFill>
                    <a:srgbClr val="006FC0"/>
                  </a:solidFill>
                  <a:latin typeface="Calibri"/>
                  <a:cs typeface="Calibri"/>
                </a:rPr>
                <a:t>s</a:t>
              </a:r>
              <a:r>
                <a:rPr sz="1300" spc="10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lang="fr-FR" sz="1300" spc="-10" dirty="0">
                  <a:solidFill>
                    <a:srgbClr val="006FC0"/>
                  </a:solidFill>
                  <a:latin typeface="Calibri"/>
                  <a:cs typeface="Calibri"/>
                </a:rPr>
                <a:t>générales </a:t>
              </a:r>
              <a:r>
                <a:rPr sz="1300" spc="-15" dirty="0">
                  <a:solidFill>
                    <a:srgbClr val="006FC0"/>
                  </a:solidFill>
                  <a:latin typeface="Calibri"/>
                  <a:cs typeface="Calibri"/>
                </a:rPr>
                <a:t>su</a:t>
              </a:r>
              <a:r>
                <a:rPr sz="1300" spc="-5" dirty="0">
                  <a:solidFill>
                    <a:srgbClr val="006FC0"/>
                  </a:solidFill>
                  <a:latin typeface="Calibri"/>
                  <a:cs typeface="Calibri"/>
                </a:rPr>
                <a:t>r</a:t>
              </a:r>
              <a:r>
                <a:rPr sz="1300" spc="9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300" spc="0" dirty="0">
                  <a:solidFill>
                    <a:srgbClr val="006FC0"/>
                  </a:solidFill>
                  <a:latin typeface="Calibri"/>
                  <a:cs typeface="Calibri"/>
                </a:rPr>
                <a:t>l</a:t>
              </a:r>
              <a:r>
                <a:rPr sz="1300" spc="-10" dirty="0">
                  <a:solidFill>
                    <a:srgbClr val="006FC0"/>
                  </a:solidFill>
                  <a:latin typeface="Calibri"/>
                  <a:cs typeface="Calibri"/>
                </a:rPr>
                <a:t>es</a:t>
              </a:r>
              <a:r>
                <a:rPr sz="1300" spc="10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300" spc="-15" dirty="0">
                  <a:solidFill>
                    <a:srgbClr val="006FC0"/>
                  </a:solidFill>
                  <a:latin typeface="Calibri"/>
                  <a:cs typeface="Calibri"/>
                </a:rPr>
                <a:t>r</a:t>
              </a:r>
              <a:r>
                <a:rPr sz="1300" spc="-5" dirty="0">
                  <a:solidFill>
                    <a:srgbClr val="006FC0"/>
                  </a:solidFill>
                  <a:latin typeface="Calibri"/>
                  <a:cs typeface="Calibri"/>
                </a:rPr>
                <a:t>el</a:t>
              </a:r>
              <a:r>
                <a:rPr sz="1300" spc="-20" dirty="0">
                  <a:solidFill>
                    <a:srgbClr val="006FC0"/>
                  </a:solidFill>
                  <a:latin typeface="Calibri"/>
                  <a:cs typeface="Calibri"/>
                </a:rPr>
                <a:t>a</a:t>
              </a:r>
              <a:r>
                <a:rPr sz="1300" spc="-5" dirty="0">
                  <a:solidFill>
                    <a:srgbClr val="006FC0"/>
                  </a:solidFill>
                  <a:latin typeface="Calibri"/>
                  <a:cs typeface="Calibri"/>
                </a:rPr>
                <a:t>ti</a:t>
              </a:r>
              <a:r>
                <a:rPr sz="1300" spc="0" dirty="0">
                  <a:solidFill>
                    <a:srgbClr val="006FC0"/>
                  </a:solidFill>
                  <a:latin typeface="Calibri"/>
                  <a:cs typeface="Calibri"/>
                </a:rPr>
                <a:t>o</a:t>
              </a:r>
              <a:r>
                <a:rPr sz="1300" spc="-15" dirty="0">
                  <a:solidFill>
                    <a:srgbClr val="006FC0"/>
                  </a:solidFill>
                  <a:latin typeface="Calibri"/>
                  <a:cs typeface="Calibri"/>
                </a:rPr>
                <a:t>n</a:t>
              </a:r>
              <a:r>
                <a:rPr sz="1300" spc="-5" dirty="0">
                  <a:solidFill>
                    <a:srgbClr val="006FC0"/>
                  </a:solidFill>
                  <a:latin typeface="Calibri"/>
                  <a:cs typeface="Calibri"/>
                </a:rPr>
                <a:t>s</a:t>
              </a:r>
              <a:r>
                <a:rPr sz="1300" spc="114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300" spc="-10" dirty="0">
                  <a:solidFill>
                    <a:srgbClr val="006FC0"/>
                  </a:solidFill>
                  <a:latin typeface="Calibri"/>
                  <a:cs typeface="Calibri"/>
                </a:rPr>
                <a:t>d</a:t>
              </a:r>
              <a:r>
                <a:rPr sz="1300" spc="-30" dirty="0">
                  <a:solidFill>
                    <a:srgbClr val="006FC0"/>
                  </a:solidFill>
                  <a:latin typeface="Calibri"/>
                  <a:cs typeface="Calibri"/>
                </a:rPr>
                <a:t>’</a:t>
              </a:r>
              <a:r>
                <a:rPr sz="1300" spc="-10" dirty="0">
                  <a:solidFill>
                    <a:srgbClr val="006FC0"/>
                  </a:solidFill>
                  <a:latin typeface="Calibri"/>
                  <a:cs typeface="Calibri"/>
                </a:rPr>
                <a:t>un</a:t>
              </a:r>
              <a:r>
                <a:rPr sz="1300" spc="12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300" spc="-15" dirty="0">
                  <a:solidFill>
                    <a:srgbClr val="006FC0"/>
                  </a:solidFill>
                  <a:latin typeface="Calibri"/>
                  <a:cs typeface="Calibri"/>
                </a:rPr>
                <a:t>p</a:t>
              </a:r>
              <a:r>
                <a:rPr sz="1300" spc="-5" dirty="0">
                  <a:solidFill>
                    <a:srgbClr val="006FC0"/>
                  </a:solidFill>
                  <a:latin typeface="Calibri"/>
                  <a:cs typeface="Calibri"/>
                </a:rPr>
                <a:t>u</a:t>
              </a:r>
              <a:r>
                <a:rPr sz="1300" spc="-15" dirty="0">
                  <a:solidFill>
                    <a:srgbClr val="006FC0"/>
                  </a:solidFill>
                  <a:latin typeface="Calibri"/>
                  <a:cs typeface="Calibri"/>
                </a:rPr>
                <a:t>b</a:t>
              </a:r>
              <a:r>
                <a:rPr sz="1300" spc="-5" dirty="0">
                  <a:solidFill>
                    <a:srgbClr val="006FC0"/>
                  </a:solidFill>
                  <a:latin typeface="Calibri"/>
                  <a:cs typeface="Calibri"/>
                </a:rPr>
                <a:t>lic</a:t>
              </a:r>
              <a:r>
                <a:rPr sz="1300" spc="11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300" spc="-10" dirty="0">
                  <a:solidFill>
                    <a:srgbClr val="006FC0"/>
                  </a:solidFill>
                  <a:latin typeface="Calibri"/>
                  <a:cs typeface="Calibri"/>
                </a:rPr>
                <a:t>f</a:t>
              </a:r>
              <a:r>
                <a:rPr sz="1300" spc="-25" dirty="0">
                  <a:solidFill>
                    <a:srgbClr val="006FC0"/>
                  </a:solidFill>
                  <a:latin typeface="Calibri"/>
                  <a:cs typeface="Calibri"/>
                </a:rPr>
                <a:t>r</a:t>
              </a:r>
              <a:r>
                <a:rPr sz="1300" spc="-5" dirty="0">
                  <a:solidFill>
                    <a:srgbClr val="006FC0"/>
                  </a:solidFill>
                  <a:latin typeface="Calibri"/>
                  <a:cs typeface="Calibri"/>
                </a:rPr>
                <a:t>agile</a:t>
              </a:r>
              <a:r>
                <a:rPr sz="1300" spc="11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300" spc="-35" dirty="0">
                  <a:solidFill>
                    <a:srgbClr val="006FC0"/>
                  </a:solidFill>
                  <a:latin typeface="Calibri"/>
                  <a:cs typeface="Calibri"/>
                </a:rPr>
                <a:t>a</a:t>
              </a:r>
              <a:r>
                <a:rPr sz="1300" spc="-20" dirty="0">
                  <a:solidFill>
                    <a:srgbClr val="006FC0"/>
                  </a:solidFill>
                  <a:latin typeface="Calibri"/>
                  <a:cs typeface="Calibri"/>
                </a:rPr>
                <a:t>v</a:t>
              </a:r>
              <a:r>
                <a:rPr sz="1300" spc="-10" dirty="0">
                  <a:solidFill>
                    <a:srgbClr val="006FC0"/>
                  </a:solidFill>
                  <a:latin typeface="Calibri"/>
                  <a:cs typeface="Calibri"/>
                </a:rPr>
                <a:t>ec</a:t>
              </a:r>
              <a:r>
                <a:rPr sz="1300" spc="-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300" spc="-15" dirty="0">
                  <a:solidFill>
                    <a:srgbClr val="006FC0"/>
                  </a:solidFill>
                  <a:latin typeface="Calibri"/>
                  <a:cs typeface="Calibri"/>
                </a:rPr>
                <a:t>so</a:t>
              </a:r>
              <a:r>
                <a:rPr sz="1300" spc="-10" dirty="0">
                  <a:solidFill>
                    <a:srgbClr val="006FC0"/>
                  </a:solidFill>
                  <a:latin typeface="Calibri"/>
                  <a:cs typeface="Calibri"/>
                </a:rPr>
                <a:t>n</a:t>
              </a:r>
              <a:r>
                <a:rPr sz="1300" spc="1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300" spc="-15" dirty="0">
                  <a:solidFill>
                    <a:srgbClr val="006FC0"/>
                  </a:solidFill>
                  <a:latin typeface="Calibri"/>
                  <a:cs typeface="Calibri"/>
                </a:rPr>
                <a:t>b</a:t>
              </a:r>
              <a:r>
                <a:rPr sz="1300" spc="-5" dirty="0">
                  <a:solidFill>
                    <a:srgbClr val="006FC0"/>
                  </a:solidFill>
                  <a:latin typeface="Calibri"/>
                  <a:cs typeface="Calibri"/>
                </a:rPr>
                <a:t>a</a:t>
              </a:r>
              <a:r>
                <a:rPr sz="1300" spc="-15" dirty="0">
                  <a:solidFill>
                    <a:srgbClr val="006FC0"/>
                  </a:solidFill>
                  <a:latin typeface="Calibri"/>
                  <a:cs typeface="Calibri"/>
                </a:rPr>
                <a:t>n</a:t>
              </a:r>
              <a:r>
                <a:rPr sz="1300" spc="-5" dirty="0">
                  <a:solidFill>
                    <a:srgbClr val="006FC0"/>
                  </a:solidFill>
                  <a:latin typeface="Calibri"/>
                  <a:cs typeface="Calibri"/>
                </a:rPr>
                <a:t>q</a:t>
              </a:r>
              <a:r>
                <a:rPr sz="1300" spc="-15" dirty="0">
                  <a:solidFill>
                    <a:srgbClr val="006FC0"/>
                  </a:solidFill>
                  <a:latin typeface="Calibri"/>
                  <a:cs typeface="Calibri"/>
                </a:rPr>
                <a:t>u</a:t>
              </a:r>
              <a:r>
                <a:rPr sz="1300" spc="-5" dirty="0">
                  <a:solidFill>
                    <a:srgbClr val="006FC0"/>
                  </a:solidFill>
                  <a:latin typeface="Calibri"/>
                  <a:cs typeface="Calibri"/>
                </a:rPr>
                <a:t>ier</a:t>
              </a:r>
              <a:endParaRPr sz="1300" dirty="0">
                <a:latin typeface="Calibri"/>
                <a:cs typeface="Calibri"/>
              </a:endParaRPr>
            </a:p>
            <a:p>
              <a:pPr marL="12700" marR="6350" algn="just">
                <a:lnSpc>
                  <a:spcPct val="100000"/>
                </a:lnSpc>
                <a:spcBef>
                  <a:spcPts val="20"/>
                </a:spcBef>
              </a:pP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n </a:t>
              </a:r>
              <a:r>
                <a:rPr sz="1100" spc="-11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p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ail </a:t>
              </a:r>
              <a:r>
                <a:rPr sz="1100" spc="-10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l </a:t>
              </a:r>
              <a:r>
                <a:rPr sz="1100" spc="-10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’i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f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rm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 </a:t>
              </a:r>
              <a:r>
                <a:rPr sz="1100" spc="-10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p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r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m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et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ta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 </a:t>
              </a:r>
              <a:r>
                <a:rPr sz="1100" spc="-10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 </a:t>
              </a:r>
              <a:r>
                <a:rPr sz="1100" spc="-114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m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eux </a:t>
              </a:r>
              <a:r>
                <a:rPr sz="1100" spc="-10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pp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réhe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er </a:t>
              </a:r>
              <a:r>
                <a:rPr sz="1100" spc="-10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la g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n </a:t>
              </a:r>
              <a:r>
                <a:rPr sz="1100" spc="-3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’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n </a:t>
              </a:r>
              <a:r>
                <a:rPr sz="1100" spc="-3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c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m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p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te </a:t>
              </a:r>
              <a:r>
                <a:rPr sz="1100" spc="-2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b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c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ai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r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e, 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’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n </a:t>
              </a:r>
              <a:r>
                <a:rPr sz="1100" spc="-3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budg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t, </a:t>
              </a:r>
              <a:r>
                <a:rPr sz="1100" spc="-2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es </a:t>
              </a:r>
              <a:r>
                <a:rPr sz="1100" spc="-3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fr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is 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 b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cair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 </a:t>
              </a:r>
              <a:r>
                <a:rPr sz="1100" spc="-3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et </a:t>
              </a:r>
              <a:r>
                <a:rPr sz="1100" spc="-2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 créd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ts.</a:t>
              </a:r>
              <a:endParaRPr sz="1100" dirty="0">
                <a:latin typeface="Calibri"/>
                <a:cs typeface="Calibri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893838D-C55D-4EA4-868E-EC146B8C9139}"/>
              </a:ext>
            </a:extLst>
          </p:cNvPr>
          <p:cNvGrpSpPr/>
          <p:nvPr/>
        </p:nvGrpSpPr>
        <p:grpSpPr>
          <a:xfrm>
            <a:off x="908542" y="6114946"/>
            <a:ext cx="6451108" cy="3429431"/>
            <a:chOff x="820674" y="5743193"/>
            <a:chExt cx="6451108" cy="2938272"/>
          </a:xfrm>
        </p:grpSpPr>
        <p:sp>
          <p:nvSpPr>
            <p:cNvPr id="20" name="object 20"/>
            <p:cNvSpPr/>
            <p:nvPr/>
          </p:nvSpPr>
          <p:spPr>
            <a:xfrm>
              <a:off x="934211" y="6521195"/>
              <a:ext cx="1973580" cy="10287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spAutoFit/>
            </a:bodyPr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35024" y="7673339"/>
              <a:ext cx="922019" cy="8732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>
              <a:spAutoFit/>
            </a:bodyPr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20674" y="5743193"/>
              <a:ext cx="6387083" cy="2938272"/>
            </a:xfrm>
            <a:custGeom>
              <a:avLst/>
              <a:gdLst/>
              <a:ahLst/>
              <a:cxnLst/>
              <a:rect l="l" t="t" r="r" b="b"/>
              <a:pathLst>
                <a:path w="6387083" h="2938272">
                  <a:moveTo>
                    <a:pt x="0" y="489712"/>
                  </a:moveTo>
                  <a:lnTo>
                    <a:pt x="1623" y="449541"/>
                  </a:lnTo>
                  <a:lnTo>
                    <a:pt x="6409" y="410266"/>
                  </a:lnTo>
                  <a:lnTo>
                    <a:pt x="14232" y="372012"/>
                  </a:lnTo>
                  <a:lnTo>
                    <a:pt x="24965" y="334906"/>
                  </a:lnTo>
                  <a:lnTo>
                    <a:pt x="38484" y="299073"/>
                  </a:lnTo>
                  <a:lnTo>
                    <a:pt x="73370" y="231730"/>
                  </a:lnTo>
                  <a:lnTo>
                    <a:pt x="117882" y="170992"/>
                  </a:lnTo>
                  <a:lnTo>
                    <a:pt x="171013" y="117865"/>
                  </a:lnTo>
                  <a:lnTo>
                    <a:pt x="231753" y="73358"/>
                  </a:lnTo>
                  <a:lnTo>
                    <a:pt x="299094" y="38477"/>
                  </a:lnTo>
                  <a:lnTo>
                    <a:pt x="334925" y="24961"/>
                  </a:lnTo>
                  <a:lnTo>
                    <a:pt x="372028" y="14229"/>
                  </a:lnTo>
                  <a:lnTo>
                    <a:pt x="410278" y="6408"/>
                  </a:lnTo>
                  <a:lnTo>
                    <a:pt x="449548" y="1623"/>
                  </a:lnTo>
                  <a:lnTo>
                    <a:pt x="489712" y="0"/>
                  </a:lnTo>
                  <a:lnTo>
                    <a:pt x="5897372" y="0"/>
                  </a:lnTo>
                  <a:lnTo>
                    <a:pt x="5937542" y="1623"/>
                  </a:lnTo>
                  <a:lnTo>
                    <a:pt x="5976817" y="6408"/>
                  </a:lnTo>
                  <a:lnTo>
                    <a:pt x="6015071" y="14229"/>
                  </a:lnTo>
                  <a:lnTo>
                    <a:pt x="6052177" y="24961"/>
                  </a:lnTo>
                  <a:lnTo>
                    <a:pt x="6088010" y="38477"/>
                  </a:lnTo>
                  <a:lnTo>
                    <a:pt x="6155353" y="73358"/>
                  </a:lnTo>
                  <a:lnTo>
                    <a:pt x="6216091" y="117865"/>
                  </a:lnTo>
                  <a:lnTo>
                    <a:pt x="6269218" y="170992"/>
                  </a:lnTo>
                  <a:lnTo>
                    <a:pt x="6313725" y="231730"/>
                  </a:lnTo>
                  <a:lnTo>
                    <a:pt x="6348606" y="299073"/>
                  </a:lnTo>
                  <a:lnTo>
                    <a:pt x="6362122" y="334906"/>
                  </a:lnTo>
                  <a:lnTo>
                    <a:pt x="6372854" y="372012"/>
                  </a:lnTo>
                  <a:lnTo>
                    <a:pt x="6380675" y="410266"/>
                  </a:lnTo>
                  <a:lnTo>
                    <a:pt x="6385460" y="449541"/>
                  </a:lnTo>
                  <a:lnTo>
                    <a:pt x="6387083" y="489712"/>
                  </a:lnTo>
                  <a:lnTo>
                    <a:pt x="6387083" y="2448560"/>
                  </a:lnTo>
                  <a:lnTo>
                    <a:pt x="6385460" y="2488730"/>
                  </a:lnTo>
                  <a:lnTo>
                    <a:pt x="6380675" y="2528005"/>
                  </a:lnTo>
                  <a:lnTo>
                    <a:pt x="6372854" y="2566259"/>
                  </a:lnTo>
                  <a:lnTo>
                    <a:pt x="6362122" y="2603365"/>
                  </a:lnTo>
                  <a:lnTo>
                    <a:pt x="6348606" y="2639198"/>
                  </a:lnTo>
                  <a:lnTo>
                    <a:pt x="6313725" y="2706541"/>
                  </a:lnTo>
                  <a:lnTo>
                    <a:pt x="6269218" y="2767279"/>
                  </a:lnTo>
                  <a:lnTo>
                    <a:pt x="6216091" y="2820406"/>
                  </a:lnTo>
                  <a:lnTo>
                    <a:pt x="6155353" y="2864913"/>
                  </a:lnTo>
                  <a:lnTo>
                    <a:pt x="6088010" y="2899794"/>
                  </a:lnTo>
                  <a:lnTo>
                    <a:pt x="6052177" y="2913310"/>
                  </a:lnTo>
                  <a:lnTo>
                    <a:pt x="6015071" y="2924042"/>
                  </a:lnTo>
                  <a:lnTo>
                    <a:pt x="5976817" y="2931863"/>
                  </a:lnTo>
                  <a:lnTo>
                    <a:pt x="5937542" y="2936648"/>
                  </a:lnTo>
                  <a:lnTo>
                    <a:pt x="5897372" y="2938272"/>
                  </a:lnTo>
                  <a:lnTo>
                    <a:pt x="489712" y="2938272"/>
                  </a:lnTo>
                  <a:lnTo>
                    <a:pt x="449548" y="2936648"/>
                  </a:lnTo>
                  <a:lnTo>
                    <a:pt x="410278" y="2931863"/>
                  </a:lnTo>
                  <a:lnTo>
                    <a:pt x="372028" y="2924042"/>
                  </a:lnTo>
                  <a:lnTo>
                    <a:pt x="334925" y="2913310"/>
                  </a:lnTo>
                  <a:lnTo>
                    <a:pt x="299094" y="2899794"/>
                  </a:lnTo>
                  <a:lnTo>
                    <a:pt x="231753" y="2864913"/>
                  </a:lnTo>
                  <a:lnTo>
                    <a:pt x="171013" y="2820406"/>
                  </a:lnTo>
                  <a:lnTo>
                    <a:pt x="117882" y="2767279"/>
                  </a:lnTo>
                  <a:lnTo>
                    <a:pt x="73370" y="2706541"/>
                  </a:lnTo>
                  <a:lnTo>
                    <a:pt x="38484" y="2639198"/>
                  </a:lnTo>
                  <a:lnTo>
                    <a:pt x="24965" y="2603365"/>
                  </a:lnTo>
                  <a:lnTo>
                    <a:pt x="14232" y="2566259"/>
                  </a:lnTo>
                  <a:lnTo>
                    <a:pt x="6409" y="2528005"/>
                  </a:lnTo>
                  <a:lnTo>
                    <a:pt x="1623" y="2488730"/>
                  </a:lnTo>
                  <a:lnTo>
                    <a:pt x="0" y="2448560"/>
                  </a:lnTo>
                  <a:lnTo>
                    <a:pt x="0" y="489712"/>
                  </a:lnTo>
                  <a:close/>
                </a:path>
              </a:pathLst>
            </a:custGeom>
            <a:ln w="25400">
              <a:solidFill>
                <a:srgbClr val="92CDDD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endParaRPr/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027682" y="5920993"/>
              <a:ext cx="5244100" cy="255346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400" b="1" spc="-50" dirty="0">
                  <a:solidFill>
                    <a:srgbClr val="006FC0"/>
                  </a:solidFill>
                  <a:latin typeface="Calibri"/>
                  <a:cs typeface="Calibri"/>
                </a:rPr>
                <a:t>A</a:t>
              </a:r>
              <a:r>
                <a:rPr sz="1400" b="1" spc="-10" dirty="0">
                  <a:solidFill>
                    <a:srgbClr val="006FC0"/>
                  </a:solidFill>
                  <a:latin typeface="Calibri"/>
                  <a:cs typeface="Calibri"/>
                </a:rPr>
                <a:t>t</a:t>
              </a:r>
              <a:r>
                <a:rPr sz="1400" b="1" spc="-5" dirty="0">
                  <a:solidFill>
                    <a:srgbClr val="006FC0"/>
                  </a:solidFill>
                  <a:latin typeface="Calibri"/>
                  <a:cs typeface="Calibri"/>
                </a:rPr>
                <a:t>e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lier</a:t>
              </a:r>
              <a:r>
                <a:rPr sz="1400" b="1" spc="-2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de</a:t>
              </a:r>
              <a:r>
                <a:rPr sz="1400" b="1" spc="-1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dé</a:t>
              </a:r>
              <a:r>
                <a:rPr sz="1400" b="1" spc="-10" dirty="0">
                  <a:solidFill>
                    <a:srgbClr val="006FC0"/>
                  </a:solidFill>
                  <a:latin typeface="Calibri"/>
                  <a:cs typeface="Calibri"/>
                </a:rPr>
                <a:t>c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ou</a:t>
              </a:r>
              <a:r>
                <a:rPr sz="1400" b="1" spc="-15" dirty="0">
                  <a:solidFill>
                    <a:srgbClr val="006FC0"/>
                  </a:solidFill>
                  <a:latin typeface="Calibri"/>
                  <a:cs typeface="Calibri"/>
                </a:rPr>
                <a:t>v</a:t>
              </a:r>
              <a:r>
                <a:rPr sz="1400" b="1" spc="-5" dirty="0">
                  <a:solidFill>
                    <a:srgbClr val="006FC0"/>
                  </a:solidFill>
                  <a:latin typeface="Calibri"/>
                  <a:cs typeface="Calibri"/>
                </a:rPr>
                <a:t>e</a:t>
              </a:r>
              <a:r>
                <a:rPr sz="1400" b="1" spc="5" dirty="0">
                  <a:solidFill>
                    <a:srgbClr val="006FC0"/>
                  </a:solidFill>
                  <a:latin typeface="Calibri"/>
                  <a:cs typeface="Calibri"/>
                </a:rPr>
                <a:t>r</a:t>
              </a:r>
              <a:r>
                <a:rPr sz="1400" b="1" spc="-10" dirty="0">
                  <a:solidFill>
                    <a:srgbClr val="006FC0"/>
                  </a:solidFill>
                  <a:latin typeface="Calibri"/>
                  <a:cs typeface="Calibri"/>
                </a:rPr>
                <a:t>t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e</a:t>
              </a:r>
              <a:r>
                <a:rPr sz="1400" b="1" spc="-4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du</a:t>
              </a:r>
              <a:r>
                <a:rPr sz="1400" b="1" spc="-1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-5" dirty="0">
                  <a:solidFill>
                    <a:srgbClr val="006FC0"/>
                  </a:solidFill>
                  <a:latin typeface="Calibri"/>
                  <a:cs typeface="Calibri"/>
                </a:rPr>
                <a:t>je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u</a:t>
              </a:r>
              <a:r>
                <a:rPr sz="1400" b="1" spc="-1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«</a:t>
              </a:r>
              <a:r>
                <a:rPr sz="1400" b="1" spc="-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Mes</a:t>
              </a:r>
              <a:r>
                <a:rPr sz="1400" b="1" spc="-1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que</a:t>
              </a:r>
              <a:r>
                <a:rPr sz="1400" b="1" spc="-10" dirty="0">
                  <a:solidFill>
                    <a:srgbClr val="006FC0"/>
                  </a:solidFill>
                  <a:latin typeface="Calibri"/>
                  <a:cs typeface="Calibri"/>
                </a:rPr>
                <a:t>s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tions</a:t>
              </a:r>
              <a:r>
                <a:rPr sz="1400" b="1" spc="-4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d</a:t>
              </a:r>
              <a:r>
                <a:rPr sz="1400" b="1" spc="-85" dirty="0">
                  <a:solidFill>
                    <a:srgbClr val="006FC0"/>
                  </a:solidFill>
                  <a:latin typeface="Calibri"/>
                  <a:cs typeface="Calibri"/>
                </a:rPr>
                <a:t>’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ar</a:t>
              </a:r>
              <a:r>
                <a:rPr sz="1400" b="1" spc="-25" dirty="0">
                  <a:solidFill>
                    <a:srgbClr val="006FC0"/>
                  </a:solidFill>
                  <a:latin typeface="Calibri"/>
                  <a:cs typeface="Calibri"/>
                </a:rPr>
                <a:t>g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e</a:t>
              </a:r>
              <a:r>
                <a:rPr sz="1400" b="1" spc="-20" dirty="0">
                  <a:solidFill>
                    <a:srgbClr val="006FC0"/>
                  </a:solidFill>
                  <a:latin typeface="Calibri"/>
                  <a:cs typeface="Calibri"/>
                </a:rPr>
                <a:t>n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t</a:t>
              </a:r>
              <a:r>
                <a:rPr sz="1400" b="1" spc="-3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»</a:t>
              </a:r>
              <a:r>
                <a:rPr sz="1400" b="1" spc="-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-15" dirty="0">
                  <a:solidFill>
                    <a:srgbClr val="006FC0"/>
                  </a:solidFill>
                  <a:latin typeface="Calibri"/>
                  <a:cs typeface="Calibri"/>
                </a:rPr>
                <a:t>e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t</a:t>
              </a:r>
              <a:r>
                <a:rPr sz="1400" b="1" spc="-1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d</a:t>
              </a:r>
              <a:r>
                <a:rPr lang="fr-FR" sz="1400" b="1" dirty="0">
                  <a:solidFill>
                    <a:srgbClr val="006FC0"/>
                  </a:solidFill>
                  <a:latin typeface="Calibri"/>
                  <a:cs typeface="Calibri"/>
                </a:rPr>
                <a:t>es</a:t>
              </a:r>
              <a:endParaRPr sz="1400" dirty="0">
                <a:latin typeface="Calibri"/>
                <a:cs typeface="Calibri"/>
              </a:endParaRPr>
            </a:p>
            <a:p>
              <a:pPr marL="12700">
                <a:lnSpc>
                  <a:spcPct val="100000"/>
                </a:lnSpc>
              </a:pP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appli</a:t>
              </a:r>
              <a:r>
                <a:rPr sz="1400" b="1" spc="-10" dirty="0">
                  <a:solidFill>
                    <a:srgbClr val="006FC0"/>
                  </a:solidFill>
                  <a:latin typeface="Calibri"/>
                  <a:cs typeface="Calibri"/>
                </a:rPr>
                <a:t>ca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tion</a:t>
              </a:r>
              <a:r>
                <a:rPr lang="fr-FR"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s</a:t>
              </a:r>
              <a:r>
                <a:rPr sz="1400" b="1" spc="-4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« </a:t>
              </a:r>
              <a:r>
                <a:rPr sz="1400" b="1" spc="-5" dirty="0">
                  <a:solidFill>
                    <a:srgbClr val="006FC0"/>
                  </a:solidFill>
                  <a:latin typeface="Calibri"/>
                  <a:cs typeface="Calibri"/>
                </a:rPr>
                <a:t>Pilot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e</a:t>
              </a:r>
              <a:r>
                <a:rPr sz="1400" b="1" spc="-20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5" dirty="0">
                  <a:solidFill>
                    <a:srgbClr val="006FC0"/>
                  </a:solidFill>
                  <a:latin typeface="Calibri"/>
                  <a:cs typeface="Calibri"/>
                </a:rPr>
                <a:t>B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ud</a:t>
              </a:r>
              <a:r>
                <a:rPr sz="1400" b="1" spc="-15" dirty="0">
                  <a:solidFill>
                    <a:srgbClr val="006FC0"/>
                  </a:solidFill>
                  <a:latin typeface="Calibri"/>
                  <a:cs typeface="Calibri"/>
                </a:rPr>
                <a:t>ge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t</a:t>
              </a:r>
              <a:r>
                <a:rPr sz="1400" b="1" spc="-35" dirty="0">
                  <a:solidFill>
                    <a:srgbClr val="006FC0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6FC0"/>
                  </a:solidFill>
                  <a:latin typeface="Calibri"/>
                  <a:cs typeface="Calibri"/>
                </a:rPr>
                <a:t>»</a:t>
              </a:r>
              <a:r>
                <a:rPr lang="fr-FR" sz="1400" b="1" dirty="0">
                  <a:solidFill>
                    <a:srgbClr val="006FC0"/>
                  </a:solidFill>
                  <a:latin typeface="Calibri"/>
                  <a:cs typeface="Calibri"/>
                </a:rPr>
                <a:t> et « Pilote dépenses »</a:t>
              </a:r>
              <a:endParaRPr sz="1400" dirty="0">
                <a:latin typeface="Calibri"/>
                <a:cs typeface="Calibri"/>
              </a:endParaRPr>
            </a:p>
            <a:p>
              <a:pPr marL="1033144" marR="191770" algn="just">
                <a:lnSpc>
                  <a:spcPct val="100400"/>
                </a:lnSpc>
                <a:spcBef>
                  <a:spcPts val="1155"/>
                </a:spcBef>
              </a:pPr>
              <a:r>
                <a:rPr sz="1400" b="1" spc="-10" dirty="0">
                  <a:solidFill>
                    <a:srgbClr val="001F5F"/>
                  </a:solidFill>
                  <a:latin typeface="Calibri"/>
                  <a:cs typeface="Calibri"/>
                </a:rPr>
                <a:t>M</a:t>
              </a:r>
              <a:r>
                <a:rPr sz="1400" b="1" spc="-5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400" b="1" spc="0" dirty="0">
                  <a:solidFill>
                    <a:srgbClr val="001F5F"/>
                  </a:solidFill>
                  <a:latin typeface="Calibri"/>
                  <a:cs typeface="Calibri"/>
                </a:rPr>
                <a:t>s </a:t>
              </a:r>
              <a:r>
                <a:rPr sz="1400" b="1" spc="-16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1F5F"/>
                  </a:solidFill>
                  <a:latin typeface="Calibri"/>
                  <a:cs typeface="Calibri"/>
                </a:rPr>
                <a:t>q</a:t>
              </a:r>
              <a:r>
                <a:rPr sz="1400" b="1" spc="-10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400" b="1" spc="-5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400" b="1" spc="-25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400" b="1" spc="0" dirty="0">
                  <a:solidFill>
                    <a:srgbClr val="001F5F"/>
                  </a:solidFill>
                  <a:latin typeface="Calibri"/>
                  <a:cs typeface="Calibri"/>
                </a:rPr>
                <a:t>tio</a:t>
              </a:r>
              <a:r>
                <a:rPr sz="1400" b="1" spc="-1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400" b="1" spc="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400" b="1" spc="15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400" b="1" spc="0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400" b="1" spc="-90" dirty="0">
                  <a:solidFill>
                    <a:srgbClr val="001F5F"/>
                  </a:solidFill>
                  <a:latin typeface="Calibri"/>
                  <a:cs typeface="Calibri"/>
                </a:rPr>
                <a:t>’</a:t>
              </a:r>
              <a:r>
                <a:rPr sz="1400" b="1" spc="-15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400" b="1" spc="-10" dirty="0">
                  <a:solidFill>
                    <a:srgbClr val="001F5F"/>
                  </a:solidFill>
                  <a:latin typeface="Calibri"/>
                  <a:cs typeface="Calibri"/>
                </a:rPr>
                <a:t>r</a:t>
              </a:r>
              <a:r>
                <a:rPr sz="1400" b="1" spc="-35" dirty="0">
                  <a:solidFill>
                    <a:srgbClr val="001F5F"/>
                  </a:solidFill>
                  <a:latin typeface="Calibri"/>
                  <a:cs typeface="Calibri"/>
                </a:rPr>
                <a:t>g</a:t>
              </a:r>
              <a:r>
                <a:rPr sz="1400" b="1" spc="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400" b="1" spc="-2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400" b="1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400" b="1" spc="15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8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7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je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7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7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p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l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teau</a:t>
              </a:r>
              <a:r>
                <a:rPr sz="1100" spc="5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qu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7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p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er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m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’a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b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er </a:t>
              </a:r>
              <a:r>
                <a:rPr sz="1100" spc="4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les </a:t>
              </a:r>
              <a:r>
                <a:rPr sz="1100" spc="4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qu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 </a:t>
              </a:r>
              <a:r>
                <a:rPr sz="1100" spc="4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’ar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g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ent </a:t>
              </a:r>
              <a:r>
                <a:rPr sz="1100" spc="4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 </a:t>
              </a:r>
              <a:r>
                <a:rPr sz="1100" spc="4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 </a:t>
              </a:r>
              <a:r>
                <a:rPr sz="1100" spc="4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g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st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n </a:t>
              </a:r>
              <a:r>
                <a:rPr sz="1100" spc="5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u </a:t>
              </a:r>
              <a:r>
                <a:rPr sz="1100" spc="3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budg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 </a:t>
              </a:r>
              <a:r>
                <a:rPr sz="1100" spc="4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de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ma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ière </a:t>
              </a:r>
              <a:r>
                <a:rPr sz="1100" spc="-4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c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cr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è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te </a:t>
              </a:r>
              <a:r>
                <a:rPr sz="1100" spc="-4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 </a:t>
              </a:r>
              <a:r>
                <a:rPr sz="1100" spc="-4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l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q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e. </a:t>
              </a:r>
              <a:r>
                <a:rPr sz="1100" spc="-4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l </a:t>
              </a:r>
              <a:r>
                <a:rPr sz="1100" spc="-4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s’a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p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te </a:t>
              </a:r>
              <a:r>
                <a:rPr sz="1100" spc="-3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à </a:t>
              </a:r>
              <a:r>
                <a:rPr sz="1100" spc="-4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c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q </a:t>
              </a:r>
              <a:r>
                <a:rPr sz="1100" spc="-5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tra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ches </a:t>
              </a:r>
              <a:r>
                <a:rPr sz="1100" spc="-4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’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â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g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if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f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érent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 </a:t>
              </a:r>
              <a:r>
                <a:rPr sz="1100" spc="-6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 </a:t>
              </a:r>
              <a:r>
                <a:rPr sz="1100" spc="-6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p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r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te </a:t>
              </a:r>
              <a:r>
                <a:rPr sz="1100" spc="-7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su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 </a:t>
              </a:r>
              <a:r>
                <a:rPr sz="1100" spc="-8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c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q </a:t>
              </a:r>
              <a:r>
                <a:rPr sz="1100" spc="-7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h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é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m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ti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qu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 </a:t>
              </a:r>
              <a:r>
                <a:rPr sz="1100" spc="-6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: </a:t>
              </a:r>
              <a:r>
                <a:rPr sz="1100" spc="-7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budg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t, </a:t>
              </a:r>
              <a:r>
                <a:rPr sz="1100" spc="-7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mo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yens </a:t>
              </a:r>
              <a:r>
                <a:rPr sz="1100" spc="-8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de p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aie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m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ent,</a:t>
              </a:r>
              <a:r>
                <a:rPr sz="1100" spc="-3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créd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t,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ass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ra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ce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et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ac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h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ats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/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ép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nse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.</a:t>
              </a:r>
              <a:endParaRPr sz="1100" dirty="0">
                <a:latin typeface="Calibri"/>
                <a:cs typeface="Calibri"/>
              </a:endParaRPr>
            </a:p>
            <a:p>
              <a:pPr marL="1033144" marR="191770" algn="just">
                <a:lnSpc>
                  <a:spcPct val="100000"/>
                </a:lnSpc>
              </a:pP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J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eu </a:t>
              </a:r>
              <a:r>
                <a:rPr sz="1100" spc="11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g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rat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 </a:t>
              </a:r>
              <a:r>
                <a:rPr sz="1100" spc="12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 </a:t>
              </a:r>
              <a:r>
                <a:rPr sz="1100" spc="10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tél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é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ch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ge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b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le </a:t>
              </a:r>
              <a:r>
                <a:rPr sz="1100" spc="114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su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 </a:t>
              </a:r>
              <a:r>
                <a:rPr sz="1100" spc="11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l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 </a:t>
              </a:r>
              <a:r>
                <a:rPr sz="1100" spc="114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p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r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ta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l </a:t>
              </a:r>
              <a:r>
                <a:rPr sz="1100" spc="11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« </a:t>
              </a:r>
              <a:r>
                <a:rPr sz="1100" spc="10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m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 </a:t>
              </a:r>
              <a:r>
                <a:rPr sz="1100" spc="114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qu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endParaRPr sz="1100" dirty="0">
                <a:latin typeface="Calibri"/>
                <a:cs typeface="Calibri"/>
              </a:endParaRPr>
            </a:p>
            <a:p>
              <a:pPr marL="1033144" marR="3338829" algn="just">
                <a:lnSpc>
                  <a:spcPct val="100000"/>
                </a:lnSpc>
              </a:pP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’ar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g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ent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»</a:t>
              </a:r>
              <a:endParaRPr sz="1100" dirty="0">
                <a:latin typeface="Calibri"/>
                <a:cs typeface="Calibri"/>
              </a:endParaRPr>
            </a:p>
            <a:p>
              <a:pPr marL="517525" marR="2219325" algn="just">
                <a:lnSpc>
                  <a:spcPct val="100000"/>
                </a:lnSpc>
                <a:spcBef>
                  <a:spcPts val="440"/>
                </a:spcBef>
              </a:pPr>
              <a:r>
                <a:rPr lang="fr-FR" sz="1400" b="1" spc="-105" dirty="0">
                  <a:solidFill>
                    <a:srgbClr val="001F5F"/>
                  </a:solidFill>
                  <a:latin typeface="Calibri"/>
                  <a:cs typeface="Calibri"/>
                </a:rPr>
                <a:t>"Pilote Budget » et «Pilote dépenses »</a:t>
              </a:r>
              <a:endParaRPr lang="fr-FR" sz="1400" b="1" spc="0" dirty="0">
                <a:solidFill>
                  <a:srgbClr val="001F5F"/>
                </a:solidFill>
                <a:latin typeface="Calibri"/>
                <a:cs typeface="Calibri"/>
              </a:endParaRPr>
            </a:p>
            <a:p>
              <a:pPr marL="517525" marR="2219325" algn="just">
                <a:lnSpc>
                  <a:spcPct val="100000"/>
                </a:lnSpc>
                <a:spcBef>
                  <a:spcPts val="440"/>
                </a:spcBef>
              </a:pPr>
              <a:r>
                <a:rPr lang="fr-FR"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Des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  </a:t>
              </a:r>
              <a:r>
                <a:rPr sz="1100" spc="-3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pp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l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c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ti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lang="fr-FR"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  </a:t>
              </a:r>
              <a:r>
                <a:rPr sz="1100" spc="-5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5" dirty="0" err="1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5" dirty="0" err="1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20" dirty="0" err="1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 err="1">
                  <a:solidFill>
                    <a:srgbClr val="001F5F"/>
                  </a:solidFill>
                  <a:latin typeface="Calibri"/>
                  <a:cs typeface="Calibri"/>
                </a:rPr>
                <a:t>te</a:t>
              </a:r>
              <a:r>
                <a:rPr sz="1100" spc="-5" dirty="0" err="1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-20" dirty="0" err="1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 err="1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lang="fr-FR"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  </a:t>
              </a:r>
              <a:r>
                <a:rPr sz="1100" spc="-3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p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ar  </a:t>
              </a:r>
              <a:r>
                <a:rPr sz="1100" spc="-4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l’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AN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SA  </a:t>
              </a:r>
              <a:r>
                <a:rPr sz="1100" spc="-4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(Ag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ce  </a:t>
              </a:r>
              <a:r>
                <a:rPr sz="1100" spc="-3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velle  </a:t>
              </a:r>
              <a:r>
                <a:rPr sz="1100" spc="-5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es  </a:t>
              </a:r>
              <a:r>
                <a:rPr sz="1100" spc="-5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l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ar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és Act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ves)</a:t>
              </a:r>
              <a:r>
                <a:rPr sz="1100" spc="3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qu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i</a:t>
              </a:r>
              <a:r>
                <a:rPr sz="1100" spc="3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p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er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m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3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4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v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is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al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ise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</a:t>
              </a:r>
              <a:r>
                <a:rPr sz="1100" spc="2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4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l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4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d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épe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n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se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2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et</a:t>
              </a:r>
              <a:r>
                <a:rPr sz="1100" spc="4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re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v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en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s</a:t>
              </a:r>
              <a:r>
                <a:rPr sz="1100" spc="2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e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2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sur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t</a:t>
              </a:r>
              <a:r>
                <a:rPr sz="1100" spc="3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ce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qu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’il</a:t>
              </a:r>
              <a:r>
                <a:rPr sz="1100" spc="-1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"reste</a:t>
              </a:r>
              <a:r>
                <a:rPr sz="1100" spc="-2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p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o</a:t>
              </a:r>
              <a:r>
                <a:rPr sz="1100" spc="-5" dirty="0">
                  <a:solidFill>
                    <a:srgbClr val="001F5F"/>
                  </a:solidFill>
                  <a:latin typeface="Calibri"/>
                  <a:cs typeface="Calibri"/>
                </a:rPr>
                <a:t>u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r</a:t>
              </a:r>
              <a:r>
                <a:rPr sz="1100" spc="-10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vivre</a:t>
              </a:r>
              <a:r>
                <a:rPr sz="1100" spc="5" dirty="0">
                  <a:solidFill>
                    <a:srgbClr val="001F5F"/>
                  </a:solidFill>
                  <a:latin typeface="Calibri"/>
                  <a:cs typeface="Calibri"/>
                </a:rPr>
                <a:t>"</a:t>
              </a:r>
              <a:r>
                <a:rPr sz="1100" spc="0" dirty="0">
                  <a:solidFill>
                    <a:srgbClr val="001F5F"/>
                  </a:solidFill>
                  <a:latin typeface="Calibri"/>
                  <a:cs typeface="Calibri"/>
                </a:rPr>
                <a:t>.</a:t>
              </a:r>
              <a:endParaRPr sz="1100" dirty="0">
                <a:latin typeface="Calibri"/>
                <a:cs typeface="Calibri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1011123" y="5984239"/>
              <a:ext cx="770890" cy="13184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fr-FR"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11</a:t>
              </a:r>
              <a:r>
                <a:rPr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h</a:t>
              </a:r>
              <a:r>
                <a:rPr sz="1000" spc="25" dirty="0">
                  <a:solidFill>
                    <a:srgbClr val="001F5F"/>
                  </a:solidFill>
                  <a:latin typeface="Calibri"/>
                  <a:cs typeface="Calibri"/>
                </a:rPr>
                <a:t> </a:t>
              </a:r>
              <a:r>
                <a:rPr sz="1000" spc="-5" dirty="0">
                  <a:solidFill>
                    <a:srgbClr val="001F5F"/>
                  </a:solidFill>
                  <a:latin typeface="Calibri"/>
                  <a:cs typeface="Calibri"/>
                </a:rPr>
                <a:t>- </a:t>
              </a:r>
              <a:r>
                <a:rPr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1</a:t>
              </a:r>
              <a:r>
                <a:rPr lang="fr-FR"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2</a:t>
              </a:r>
              <a:r>
                <a:rPr sz="1000" spc="-10" dirty="0">
                  <a:solidFill>
                    <a:srgbClr val="001F5F"/>
                  </a:solidFill>
                  <a:latin typeface="Calibri"/>
                  <a:cs typeface="Calibri"/>
                </a:rPr>
                <a:t>h30</a:t>
              </a:r>
              <a:endParaRPr sz="1000" dirty="0">
                <a:latin typeface="Calibri"/>
                <a:cs typeface="Calibri"/>
              </a:endParaRPr>
            </a:p>
          </p:txBody>
        </p:sp>
      </p:grpSp>
      <p:sp>
        <p:nvSpPr>
          <p:cNvPr id="25" name="object 25"/>
          <p:cNvSpPr/>
          <p:nvPr/>
        </p:nvSpPr>
        <p:spPr>
          <a:xfrm>
            <a:off x="244475" y="1200092"/>
            <a:ext cx="1067054" cy="5131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422892" y="9630000"/>
            <a:ext cx="556529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95885">
              <a:lnSpc>
                <a:spcPct val="100000"/>
              </a:lnSpc>
            </a:pPr>
            <a:r>
              <a:rPr lang="fr-FR" sz="1200" b="1" i="1" spc="-15" dirty="0">
                <a:solidFill>
                  <a:srgbClr val="30859C"/>
                </a:solidFill>
                <a:latin typeface="Calibri"/>
                <a:cs typeface="Calibri"/>
              </a:rPr>
              <a:t>	</a:t>
            </a:r>
            <a:r>
              <a:rPr sz="1200" b="1" i="1" spc="-15" dirty="0">
                <a:solidFill>
                  <a:srgbClr val="30859C"/>
                </a:solidFill>
                <a:latin typeface="Calibri"/>
                <a:cs typeface="Calibri"/>
              </a:rPr>
              <a:t>P</a:t>
            </a:r>
            <a:r>
              <a:rPr sz="1200" b="1" i="1" spc="-5" dirty="0">
                <a:solidFill>
                  <a:srgbClr val="30859C"/>
                </a:solidFill>
                <a:latin typeface="Calibri"/>
                <a:cs typeface="Calibri"/>
              </a:rPr>
              <a:t>articipa</a:t>
            </a:r>
            <a:r>
              <a:rPr sz="1200" b="1" i="1" spc="0" dirty="0">
                <a:solidFill>
                  <a:srgbClr val="30859C"/>
                </a:solidFill>
                <a:latin typeface="Calibri"/>
                <a:cs typeface="Calibri"/>
              </a:rPr>
              <a:t>t</a:t>
            </a:r>
            <a:r>
              <a:rPr sz="1200" b="1" i="1" spc="-5" dirty="0">
                <a:solidFill>
                  <a:srgbClr val="30859C"/>
                </a:solidFill>
                <a:latin typeface="Calibri"/>
                <a:cs typeface="Calibri"/>
              </a:rPr>
              <a:t>io</a:t>
            </a:r>
            <a:r>
              <a:rPr sz="1200" b="1" i="1" spc="0" dirty="0">
                <a:solidFill>
                  <a:srgbClr val="30859C"/>
                </a:solidFill>
                <a:latin typeface="Calibri"/>
                <a:cs typeface="Calibri"/>
              </a:rPr>
              <a:t>n</a:t>
            </a:r>
            <a:r>
              <a:rPr sz="1200" b="1" i="1" spc="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30859C"/>
                </a:solidFill>
                <a:latin typeface="Calibri"/>
                <a:cs typeface="Calibri"/>
              </a:rPr>
              <a:t>gra</a:t>
            </a:r>
            <a:r>
              <a:rPr sz="1200" b="1" i="1" spc="0" dirty="0">
                <a:solidFill>
                  <a:srgbClr val="30859C"/>
                </a:solidFill>
                <a:latin typeface="Calibri"/>
                <a:cs typeface="Calibri"/>
              </a:rPr>
              <a:t>t</a:t>
            </a:r>
            <a:r>
              <a:rPr sz="1200" b="1" i="1" spc="-15" dirty="0">
                <a:solidFill>
                  <a:srgbClr val="30859C"/>
                </a:solidFill>
                <a:latin typeface="Calibri"/>
                <a:cs typeface="Calibri"/>
              </a:rPr>
              <a:t>u</a:t>
            </a:r>
            <a:r>
              <a:rPr sz="1200" b="1" i="1" spc="0" dirty="0">
                <a:solidFill>
                  <a:srgbClr val="30859C"/>
                </a:solidFill>
                <a:latin typeface="Calibri"/>
                <a:cs typeface="Calibri"/>
              </a:rPr>
              <a:t>i</a:t>
            </a:r>
            <a:r>
              <a:rPr sz="1200" b="1" i="1" spc="-15" dirty="0">
                <a:solidFill>
                  <a:srgbClr val="30859C"/>
                </a:solidFill>
                <a:latin typeface="Calibri"/>
                <a:cs typeface="Calibri"/>
              </a:rPr>
              <a:t>t</a:t>
            </a:r>
            <a:r>
              <a:rPr sz="1200" b="1" i="1" spc="0" dirty="0">
                <a:solidFill>
                  <a:srgbClr val="30859C"/>
                </a:solidFill>
                <a:latin typeface="Calibri"/>
                <a:cs typeface="Calibri"/>
              </a:rPr>
              <a:t>e</a:t>
            </a:r>
            <a:r>
              <a:rPr sz="1200" b="1" i="1" spc="-5" dirty="0">
                <a:solidFill>
                  <a:srgbClr val="30859C"/>
                </a:solidFill>
                <a:latin typeface="Calibri"/>
                <a:cs typeface="Calibri"/>
              </a:rPr>
              <a:t> su</a:t>
            </a:r>
            <a:r>
              <a:rPr sz="1200" b="1" i="1" spc="0" dirty="0">
                <a:solidFill>
                  <a:srgbClr val="30859C"/>
                </a:solidFill>
                <a:latin typeface="Calibri"/>
                <a:cs typeface="Calibri"/>
              </a:rPr>
              <a:t>r</a:t>
            </a:r>
            <a:r>
              <a:rPr sz="1200" b="1" i="1" spc="1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1200" b="1" i="1" spc="-5" dirty="0">
                <a:solidFill>
                  <a:srgbClr val="30859C"/>
                </a:solidFill>
                <a:latin typeface="Calibri"/>
                <a:cs typeface="Calibri"/>
              </a:rPr>
              <a:t>inscript</a:t>
            </a:r>
            <a:r>
              <a:rPr sz="1200" b="1" i="1" spc="0" dirty="0">
                <a:solidFill>
                  <a:srgbClr val="30859C"/>
                </a:solidFill>
                <a:latin typeface="Calibri"/>
                <a:cs typeface="Calibri"/>
              </a:rPr>
              <a:t>i</a:t>
            </a:r>
            <a:r>
              <a:rPr sz="1200" b="1" i="1" spc="-5" dirty="0">
                <a:solidFill>
                  <a:srgbClr val="30859C"/>
                </a:solidFill>
                <a:latin typeface="Calibri"/>
                <a:cs typeface="Calibri"/>
              </a:rPr>
              <a:t>on</a:t>
            </a:r>
            <a:r>
              <a:rPr lang="fr-FR" sz="1200" b="1" i="1" spc="-5" dirty="0">
                <a:solidFill>
                  <a:srgbClr val="30859C"/>
                </a:solidFill>
                <a:latin typeface="Calibri"/>
                <a:cs typeface="Calibri"/>
              </a:rPr>
              <a:t> : </a:t>
            </a:r>
            <a:r>
              <a:rPr sz="1200" b="1" i="1" spc="-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lang="fr-FR" sz="1200" b="1" i="1" u="sng" dirty="0">
                <a:solidFill>
                  <a:srgbClr val="30859C"/>
                </a:solidFill>
                <a:latin typeface="Calibri"/>
                <a:cs typeface="Calibri"/>
              </a:rPr>
              <a:t>ww</a:t>
            </a:r>
            <a:r>
              <a:rPr lang="fr-FR" sz="1200" b="1" i="1" u="sng" spc="-45" dirty="0">
                <a:solidFill>
                  <a:srgbClr val="30859C"/>
                </a:solidFill>
                <a:latin typeface="Calibri"/>
                <a:cs typeface="Calibri"/>
              </a:rPr>
              <a:t>w</a:t>
            </a:r>
            <a:r>
              <a:rPr lang="fr-FR" sz="1200" b="1" i="1" u="sng" dirty="0">
                <a:solidFill>
                  <a:srgbClr val="30859C"/>
                </a:solidFill>
                <a:latin typeface="Calibri"/>
                <a:cs typeface="Calibri"/>
              </a:rPr>
              <a:t>.</a:t>
            </a:r>
            <a:r>
              <a:rPr lang="fr-FR" sz="1200" b="1" i="1" u="sng" spc="-20" dirty="0">
                <a:solidFill>
                  <a:srgbClr val="30859C"/>
                </a:solidFill>
                <a:latin typeface="Calibri"/>
                <a:cs typeface="Calibri"/>
              </a:rPr>
              <a:t>c</a:t>
            </a:r>
            <a:r>
              <a:rPr lang="fr-FR" sz="1200" b="1" i="1" u="sng" spc="-5" dirty="0">
                <a:solidFill>
                  <a:srgbClr val="30859C"/>
                </a:solidFill>
                <a:latin typeface="Calibri"/>
                <a:cs typeface="Calibri"/>
              </a:rPr>
              <a:t>er</a:t>
            </a:r>
            <a:r>
              <a:rPr lang="fr-FR" sz="1200" b="1" i="1" u="sng" spc="-15" dirty="0">
                <a:solidFill>
                  <a:srgbClr val="30859C"/>
                </a:solidFill>
                <a:latin typeface="Calibri"/>
                <a:cs typeface="Calibri"/>
              </a:rPr>
              <a:t>egard.fr/agenda</a:t>
            </a:r>
            <a:endParaRPr sz="1200" dirty="0"/>
          </a:p>
        </p:txBody>
      </p:sp>
      <p:sp>
        <p:nvSpPr>
          <p:cNvPr id="31" name="object 31"/>
          <p:cNvSpPr/>
          <p:nvPr/>
        </p:nvSpPr>
        <p:spPr>
          <a:xfrm>
            <a:off x="1782704" y="161723"/>
            <a:ext cx="180900" cy="1069077"/>
          </a:xfrm>
          <a:custGeom>
            <a:avLst/>
            <a:gdLst/>
            <a:ahLst/>
            <a:cxnLst/>
            <a:rect l="l" t="t" r="r" b="b"/>
            <a:pathLst>
              <a:path w="202692" h="1197863">
                <a:moveTo>
                  <a:pt x="0" y="1197863"/>
                </a:moveTo>
                <a:lnTo>
                  <a:pt x="202692" y="1197863"/>
                </a:lnTo>
                <a:lnTo>
                  <a:pt x="202692" y="0"/>
                </a:lnTo>
                <a:lnTo>
                  <a:pt x="0" y="0"/>
                </a:lnTo>
                <a:lnTo>
                  <a:pt x="0" y="1197863"/>
                </a:lnTo>
                <a:close/>
              </a:path>
            </a:pathLst>
          </a:custGeom>
          <a:solidFill>
            <a:srgbClr val="FFEB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48995" y="59471"/>
            <a:ext cx="958950" cy="10343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8E79A0B-28C2-4A2A-9C5D-5B4E9E43DA8B}"/>
              </a:ext>
            </a:extLst>
          </p:cNvPr>
          <p:cNvSpPr txBox="1"/>
          <p:nvPr/>
        </p:nvSpPr>
        <p:spPr>
          <a:xfrm>
            <a:off x="1644650" y="1272022"/>
            <a:ext cx="6320028" cy="856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980">
              <a:lnSpc>
                <a:spcPct val="100000"/>
              </a:lnSpc>
              <a:spcBef>
                <a:spcPts val="1415"/>
              </a:spcBef>
            </a:pPr>
            <a:r>
              <a:rPr lang="fr-FR" sz="1200" b="1" spc="-5" dirty="0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ne</a:t>
            </a:r>
            <a:r>
              <a:rPr lang="fr-FR" sz="12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ses</a:t>
            </a:r>
            <a:r>
              <a:rPr lang="fr-FR" sz="1200" b="1" spc="5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ion</a:t>
            </a:r>
            <a:r>
              <a:rPr lang="fr-FR" sz="12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lang="fr-FR" sz="12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sensibili</a:t>
            </a:r>
            <a:r>
              <a:rPr lang="fr-FR" sz="1200" b="1" spc="5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lang="fr-FR" sz="1200" b="1" spc="-10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tion</a:t>
            </a:r>
            <a:r>
              <a:rPr lang="fr-FR" sz="12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-10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lang="fr-FR" sz="12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lang="fr-FR" sz="1200" b="1" spc="-85" dirty="0">
                <a:solidFill>
                  <a:srgbClr val="006FC0"/>
                </a:solidFill>
                <a:latin typeface="Calibri"/>
                <a:cs typeface="Calibri"/>
              </a:rPr>
              <a:t>’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app</a:t>
            </a:r>
            <a:r>
              <a:rPr lang="fr-FR" sz="1200" b="1" spc="-5" dirty="0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lang="fr-FR" sz="1200" b="1" spc="-15" dirty="0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p</a:t>
            </a:r>
            <a:r>
              <a:rPr lang="fr-FR" sz="1200" b="1" spc="5" dirty="0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lang="fr-FR" sz="1200" b="1" spc="-20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ti</a:t>
            </a:r>
            <a:r>
              <a:rPr lang="fr-FR" sz="1200" b="1" spc="-10" dirty="0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lang="fr-FR" sz="12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lang="fr-FR" sz="1200" b="1" spc="-100" dirty="0">
                <a:solidFill>
                  <a:srgbClr val="006FC0"/>
                </a:solidFill>
                <a:latin typeface="Calibri"/>
                <a:cs typeface="Calibri"/>
              </a:rPr>
              <a:t>’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ou</a:t>
            </a:r>
            <a:r>
              <a:rPr lang="fr-FR" sz="1200" b="1" spc="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ils</a:t>
            </a:r>
            <a:r>
              <a:rPr lang="fr-FR" sz="12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péda</a:t>
            </a:r>
            <a:r>
              <a:rPr lang="fr-FR" sz="1200" b="1" spc="-20" dirty="0">
                <a:solidFill>
                  <a:srgbClr val="006FC0"/>
                </a:solidFill>
                <a:latin typeface="Calibri"/>
                <a:cs typeface="Calibri"/>
              </a:rPr>
              <a:t>g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lang="fr-FR" sz="1200" b="1" spc="-5" dirty="0">
                <a:solidFill>
                  <a:srgbClr val="006FC0"/>
                </a:solidFill>
                <a:latin typeface="Calibri"/>
                <a:cs typeface="Calibri"/>
              </a:rPr>
              <a:t>g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iqu</a:t>
            </a:r>
            <a:r>
              <a:rPr lang="fr-FR" sz="1200" b="1" spc="-10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lang="fr-FR" sz="1200" dirty="0">
                <a:latin typeface="Calibri"/>
                <a:cs typeface="Calibri"/>
              </a:rPr>
              <a:t> </a:t>
            </a:r>
          </a:p>
          <a:p>
            <a:pPr marL="347980">
              <a:lnSpc>
                <a:spcPct val="100000"/>
              </a:lnSpc>
              <a:spcBef>
                <a:spcPts val="1415"/>
              </a:spcBef>
            </a:pP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animée</a:t>
            </a:r>
            <a:r>
              <a:rPr lang="fr-FR" sz="12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par</a:t>
            </a:r>
            <a:r>
              <a:rPr lang="fr-FR" sz="12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-10" dirty="0">
                <a:solidFill>
                  <a:srgbClr val="006FC0"/>
                </a:solidFill>
                <a:latin typeface="Calibri"/>
                <a:cs typeface="Calibri"/>
              </a:rPr>
              <a:t>Odile JOFFRE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lang="fr-FR" sz="12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la</a:t>
            </a:r>
            <a:r>
              <a:rPr lang="fr-FR" sz="12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Banque</a:t>
            </a:r>
            <a:r>
              <a:rPr lang="fr-FR" sz="12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lang="fr-FR" sz="12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F</a:t>
            </a:r>
            <a:r>
              <a:rPr lang="fr-FR" sz="1200" b="1" spc="-30" dirty="0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lang="fr-FR" sz="1200" b="1" spc="0" dirty="0">
                <a:solidFill>
                  <a:srgbClr val="006FC0"/>
                </a:solidFill>
                <a:latin typeface="Calibri"/>
                <a:cs typeface="Calibri"/>
              </a:rPr>
              <a:t>ance</a:t>
            </a:r>
            <a:endParaRPr lang="fr-FR" sz="1200" dirty="0">
              <a:latin typeface="Calibri"/>
              <a:cs typeface="Calibri"/>
            </a:endParaRPr>
          </a:p>
          <a:p>
            <a:endParaRPr lang="fr-FR" sz="1400" dirty="0"/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14E36174-BAB0-40B8-99AF-45A1D05B58F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990" y="10038754"/>
            <a:ext cx="3021312" cy="522740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F8CCED58-54B9-4F49-9EAC-25F99B49997D}"/>
              </a:ext>
            </a:extLst>
          </p:cNvPr>
          <p:cNvGrpSpPr/>
          <p:nvPr/>
        </p:nvGrpSpPr>
        <p:grpSpPr>
          <a:xfrm>
            <a:off x="877458" y="2012230"/>
            <a:ext cx="4584084" cy="822129"/>
            <a:chOff x="936014" y="1928403"/>
            <a:chExt cx="4584084" cy="822129"/>
          </a:xfrm>
        </p:grpSpPr>
        <p:sp>
          <p:nvSpPr>
            <p:cNvPr id="8" name="object 8"/>
            <p:cNvSpPr txBox="1"/>
            <p:nvPr/>
          </p:nvSpPr>
          <p:spPr>
            <a:xfrm>
              <a:off x="3047449" y="2044840"/>
              <a:ext cx="2472649" cy="5539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1200" b="1" spc="-70" dirty="0">
                  <a:solidFill>
                    <a:srgbClr val="1F2852"/>
                  </a:solidFill>
                  <a:latin typeface="Tahoma"/>
                  <a:cs typeface="Tahoma"/>
                </a:rPr>
                <a:t>Centre social « Les Bancs Publics »</a:t>
              </a:r>
            </a:p>
            <a:p>
              <a:pPr>
                <a:lnSpc>
                  <a:spcPct val="100000"/>
                </a:lnSpc>
              </a:pPr>
              <a:r>
                <a:rPr lang="fr-FR" sz="1200" b="1" spc="-70" dirty="0">
                  <a:solidFill>
                    <a:srgbClr val="1F2852"/>
                  </a:solidFill>
                  <a:latin typeface="Tahoma"/>
                  <a:cs typeface="Tahoma"/>
                </a:rPr>
                <a:t>Boulevard du Capitaine Albert</a:t>
              </a:r>
            </a:p>
            <a:p>
              <a:pPr>
                <a:lnSpc>
                  <a:spcPct val="100000"/>
                </a:lnSpc>
              </a:pPr>
              <a:r>
                <a:rPr lang="fr-FR" sz="1200" b="1" spc="-70" dirty="0">
                  <a:solidFill>
                    <a:srgbClr val="1F2852"/>
                  </a:solidFill>
                  <a:latin typeface="Tahoma"/>
                  <a:cs typeface="Tahoma"/>
                </a:rPr>
                <a:t>30100 Alès</a:t>
              </a:r>
              <a:endParaRPr sz="1200" dirty="0">
                <a:solidFill>
                  <a:srgbClr val="002060"/>
                </a:solidFill>
                <a:latin typeface="Tahoma"/>
                <a:cs typeface="Tahoma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2185882" y="2093207"/>
              <a:ext cx="655320" cy="43601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660"/>
                </a:lnSpc>
              </a:pPr>
              <a:r>
                <a:rPr lang="fr-FR" sz="1600" b="1" spc="-50" dirty="0">
                  <a:solidFill>
                    <a:srgbClr val="1F2852"/>
                  </a:solidFill>
                  <a:latin typeface="Tahoma"/>
                  <a:cs typeface="Tahoma"/>
                </a:rPr>
                <a:t>9</a:t>
              </a:r>
              <a:r>
                <a:rPr sz="1600" b="1" spc="-55" dirty="0">
                  <a:solidFill>
                    <a:srgbClr val="1F2852"/>
                  </a:solidFill>
                  <a:latin typeface="Tahoma"/>
                  <a:cs typeface="Tahoma"/>
                </a:rPr>
                <a:t>h</a:t>
              </a:r>
              <a:r>
                <a:rPr sz="1600" b="1" spc="-50" dirty="0">
                  <a:solidFill>
                    <a:srgbClr val="1F2852"/>
                  </a:solidFill>
                  <a:latin typeface="Tahoma"/>
                  <a:cs typeface="Tahoma"/>
                </a:rPr>
                <a:t>0</a:t>
              </a:r>
              <a:r>
                <a:rPr sz="1600" b="1" spc="-15" dirty="0">
                  <a:solidFill>
                    <a:srgbClr val="1F2852"/>
                  </a:solidFill>
                  <a:latin typeface="Tahoma"/>
                  <a:cs typeface="Tahoma"/>
                </a:rPr>
                <a:t>0</a:t>
              </a:r>
              <a:endParaRPr sz="1600" dirty="0">
                <a:latin typeface="Tahoma"/>
                <a:cs typeface="Tahoma"/>
              </a:endParaRPr>
            </a:p>
            <a:p>
              <a:pPr marL="12700">
                <a:lnSpc>
                  <a:spcPts val="1660"/>
                </a:lnSpc>
              </a:pPr>
              <a:r>
                <a:rPr sz="1600" b="1" spc="-50" dirty="0">
                  <a:solidFill>
                    <a:srgbClr val="1F2852"/>
                  </a:solidFill>
                  <a:latin typeface="Tahoma"/>
                  <a:cs typeface="Tahoma"/>
                </a:rPr>
                <a:t>1</a:t>
              </a:r>
              <a:r>
                <a:rPr lang="fr-FR" sz="1600" b="1" spc="-50" dirty="0">
                  <a:solidFill>
                    <a:srgbClr val="1F2852"/>
                  </a:solidFill>
                  <a:latin typeface="Tahoma"/>
                  <a:cs typeface="Tahoma"/>
                </a:rPr>
                <a:t>2</a:t>
              </a:r>
              <a:r>
                <a:rPr sz="1600" b="1" spc="-55" dirty="0">
                  <a:solidFill>
                    <a:srgbClr val="1F2852"/>
                  </a:solidFill>
                  <a:latin typeface="Tahoma"/>
                  <a:cs typeface="Tahoma"/>
                </a:rPr>
                <a:t>h</a:t>
              </a:r>
              <a:r>
                <a:rPr lang="fr-FR" sz="1600" b="1" spc="-50" dirty="0">
                  <a:solidFill>
                    <a:srgbClr val="1F2852"/>
                  </a:solidFill>
                  <a:latin typeface="Tahoma"/>
                  <a:cs typeface="Tahoma"/>
                </a:rPr>
                <a:t>3</a:t>
              </a:r>
              <a:r>
                <a:rPr sz="1600" b="1" spc="-15">
                  <a:solidFill>
                    <a:srgbClr val="1F2852"/>
                  </a:solidFill>
                  <a:latin typeface="Tahoma"/>
                  <a:cs typeface="Tahoma"/>
                </a:rPr>
                <a:t>0</a:t>
              </a:r>
              <a:endParaRPr sz="1600" dirty="0">
                <a:latin typeface="Tahoma"/>
                <a:cs typeface="Tahoma"/>
              </a:endParaRPr>
            </a:p>
          </p:txBody>
        </p:sp>
        <p:sp>
          <p:nvSpPr>
            <p:cNvPr id="41" name="object 38">
              <a:extLst>
                <a:ext uri="{FF2B5EF4-FFF2-40B4-BE49-F238E27FC236}">
                  <a16:creationId xmlns:a16="http://schemas.microsoft.com/office/drawing/2014/main" id="{4F293751-B37E-4657-99D5-09CD5E63890E}"/>
                </a:ext>
              </a:extLst>
            </p:cNvPr>
            <p:cNvSpPr/>
            <p:nvPr/>
          </p:nvSpPr>
          <p:spPr>
            <a:xfrm>
              <a:off x="936014" y="1928403"/>
              <a:ext cx="990601" cy="822129"/>
            </a:xfrm>
            <a:custGeom>
              <a:avLst/>
              <a:gdLst/>
              <a:ahLst/>
              <a:cxnLst/>
              <a:rect l="l" t="t" r="r" b="b"/>
              <a:pathLst>
                <a:path w="826973" h="612000">
                  <a:moveTo>
                    <a:pt x="0" y="612000"/>
                  </a:moveTo>
                  <a:lnTo>
                    <a:pt x="826973" y="612000"/>
                  </a:lnTo>
                  <a:lnTo>
                    <a:pt x="826973" y="0"/>
                  </a:lnTo>
                  <a:lnTo>
                    <a:pt x="0" y="0"/>
                  </a:lnTo>
                  <a:lnTo>
                    <a:pt x="0" y="612000"/>
                  </a:lnTo>
                  <a:close/>
                </a:path>
              </a:pathLst>
            </a:custGeom>
            <a:solidFill>
              <a:srgbClr val="E95E0F"/>
            </a:solidFill>
          </p:spPr>
          <p:txBody>
            <a:bodyPr wrap="square" lIns="0" tIns="0" rIns="0" bIns="0" rtlCol="0">
              <a:spAutoFit/>
            </a:bodyPr>
            <a:lstStyle/>
            <a:p>
              <a:endParaRPr dirty="0"/>
            </a:p>
          </p:txBody>
        </p:sp>
        <p:sp>
          <p:nvSpPr>
            <p:cNvPr id="42" name="object 40">
              <a:extLst>
                <a:ext uri="{FF2B5EF4-FFF2-40B4-BE49-F238E27FC236}">
                  <a16:creationId xmlns:a16="http://schemas.microsoft.com/office/drawing/2014/main" id="{4E3BCF92-C10A-4DDC-9901-F0559DE4497C}"/>
                </a:ext>
              </a:extLst>
            </p:cNvPr>
            <p:cNvSpPr txBox="1"/>
            <p:nvPr/>
          </p:nvSpPr>
          <p:spPr>
            <a:xfrm>
              <a:off x="1003146" y="2086529"/>
              <a:ext cx="1189171" cy="53860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420"/>
                </a:lnSpc>
              </a:pPr>
              <a:r>
                <a:rPr lang="fr-FR" sz="1600" b="1" spc="-50" dirty="0">
                  <a:latin typeface="Tahoma"/>
                  <a:cs typeface="Tahoma"/>
                </a:rPr>
                <a:t>Vendredi</a:t>
              </a:r>
            </a:p>
            <a:p>
              <a:pPr marL="12700">
                <a:lnSpc>
                  <a:spcPts val="1420"/>
                </a:lnSpc>
              </a:pPr>
              <a:r>
                <a:rPr lang="fr-FR" sz="1600" b="1" spc="-50" dirty="0">
                  <a:latin typeface="Tahoma"/>
                  <a:cs typeface="Tahoma"/>
                </a:rPr>
                <a:t>15/09 </a:t>
              </a:r>
            </a:p>
            <a:p>
              <a:pPr marL="12700">
                <a:lnSpc>
                  <a:spcPts val="1420"/>
                </a:lnSpc>
              </a:pPr>
              <a:r>
                <a:rPr lang="fr-FR" sz="1600" b="1" spc="-50" dirty="0">
                  <a:latin typeface="Tahoma"/>
                  <a:cs typeface="Tahoma"/>
                </a:rPr>
                <a:t>2023</a:t>
              </a:r>
              <a:endParaRPr sz="1600" dirty="0">
                <a:latin typeface="Tahoma"/>
                <a:cs typeface="Tahoma"/>
              </a:endParaRPr>
            </a:p>
          </p:txBody>
        </p:sp>
      </p:grpSp>
      <p:pic>
        <p:nvPicPr>
          <p:cNvPr id="27" name="Image 26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F8275C26-2049-F38E-51D6-F7F612B648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279" y="1456653"/>
            <a:ext cx="3055798" cy="21803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978</TotalTime>
  <Words>375</Words>
  <Application>Microsoft Office PowerPoint</Application>
  <PresentationFormat>Personnalisé</PresentationFormat>
  <Paragraphs>32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Calibri</vt:lpstr>
      <vt:lpstr>Tahoma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Poste 1</dc:creator>
  <cp:lastModifiedBy>CEREGARD - Estelle BURTZ</cp:lastModifiedBy>
  <cp:revision>14</cp:revision>
  <cp:lastPrinted>2021-08-30T10:19:05Z</cp:lastPrinted>
  <dcterms:created xsi:type="dcterms:W3CDTF">2020-07-21T12:11:48Z</dcterms:created>
  <dcterms:modified xsi:type="dcterms:W3CDTF">2023-07-27T10:07:50Z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2020-07-21T00:00:00Z</vt:filetime>
  </property>
  <property fmtid="{D5CDD505-2E9C-101B-9397-08002B2CF9AE}" pid="3" name="LastSaved">
    <vt:filetime>2020-07-21T00:00:00Z</vt:filetime>
  </property>
</Properties>
</file>