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556500" cy="10693400"/>
  <p:notesSz cx="6858000" cy="9144000"/>
  <p:embeddedFontLst>
    <p:embeddedFont>
      <p:font typeface="Poppins" panose="020B0604020202020204" charset="0"/>
      <p:bold r:id="rId4"/>
      <p:boldItalic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Poppins Light" panose="020B0604020202020204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" roundtripDataSignature="AMtx7mg1cW0f7qqfxzJLZqsGEMf+ORWW3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1266" y="29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presProps" Target="pres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65737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://www.livremonami.nc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647748" y="2182903"/>
            <a:ext cx="6264505" cy="1518368"/>
            <a:chOff x="0" y="0"/>
            <a:chExt cx="80642507" cy="19545838"/>
          </a:xfrm>
        </p:grpSpPr>
        <p:sp>
          <p:nvSpPr>
            <p:cNvPr id="85" name="Google Shape;85;p1"/>
            <p:cNvSpPr/>
            <p:nvPr/>
          </p:nvSpPr>
          <p:spPr>
            <a:xfrm>
              <a:off x="72390" y="72390"/>
              <a:ext cx="80497731" cy="19401059"/>
            </a:xfrm>
            <a:custGeom>
              <a:avLst/>
              <a:gdLst/>
              <a:ahLst/>
              <a:cxnLst/>
              <a:rect l="l" t="t" r="r" b="b"/>
              <a:pathLst>
                <a:path w="80497731" h="19401059" extrusionOk="0">
                  <a:moveTo>
                    <a:pt x="0" y="0"/>
                  </a:moveTo>
                  <a:lnTo>
                    <a:pt x="80497731" y="0"/>
                  </a:lnTo>
                  <a:lnTo>
                    <a:pt x="80497731" y="19401059"/>
                  </a:lnTo>
                  <a:lnTo>
                    <a:pt x="0" y="194010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0" y="0"/>
              <a:ext cx="80642507" cy="19545838"/>
            </a:xfrm>
            <a:custGeom>
              <a:avLst/>
              <a:gdLst/>
              <a:ahLst/>
              <a:cxnLst/>
              <a:rect l="l" t="t" r="r" b="b"/>
              <a:pathLst>
                <a:path w="80642507" h="19545838" extrusionOk="0">
                  <a:moveTo>
                    <a:pt x="80497728" y="19401058"/>
                  </a:moveTo>
                  <a:lnTo>
                    <a:pt x="80642507" y="19401058"/>
                  </a:lnTo>
                  <a:lnTo>
                    <a:pt x="80642507" y="19545838"/>
                  </a:lnTo>
                  <a:lnTo>
                    <a:pt x="80497728" y="19545838"/>
                  </a:lnTo>
                  <a:lnTo>
                    <a:pt x="80497728" y="1940105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9401058"/>
                  </a:lnTo>
                  <a:lnTo>
                    <a:pt x="0" y="19401058"/>
                  </a:lnTo>
                  <a:lnTo>
                    <a:pt x="0" y="144780"/>
                  </a:lnTo>
                  <a:close/>
                  <a:moveTo>
                    <a:pt x="0" y="19401058"/>
                  </a:moveTo>
                  <a:lnTo>
                    <a:pt x="144780" y="19401058"/>
                  </a:lnTo>
                  <a:lnTo>
                    <a:pt x="144780" y="19545838"/>
                  </a:lnTo>
                  <a:lnTo>
                    <a:pt x="0" y="19545838"/>
                  </a:lnTo>
                  <a:lnTo>
                    <a:pt x="0" y="19401058"/>
                  </a:lnTo>
                  <a:close/>
                  <a:moveTo>
                    <a:pt x="80497728" y="144780"/>
                  </a:moveTo>
                  <a:lnTo>
                    <a:pt x="80642507" y="144780"/>
                  </a:lnTo>
                  <a:lnTo>
                    <a:pt x="80642507" y="19401058"/>
                  </a:lnTo>
                  <a:lnTo>
                    <a:pt x="80497728" y="19401058"/>
                  </a:lnTo>
                  <a:lnTo>
                    <a:pt x="80497728" y="144780"/>
                  </a:lnTo>
                  <a:close/>
                  <a:moveTo>
                    <a:pt x="144780" y="19401058"/>
                  </a:moveTo>
                  <a:lnTo>
                    <a:pt x="80497728" y="19401058"/>
                  </a:lnTo>
                  <a:lnTo>
                    <a:pt x="80497728" y="19545838"/>
                  </a:lnTo>
                  <a:lnTo>
                    <a:pt x="144780" y="19545838"/>
                  </a:lnTo>
                  <a:lnTo>
                    <a:pt x="144780" y="19401058"/>
                  </a:lnTo>
                  <a:close/>
                  <a:moveTo>
                    <a:pt x="80497728" y="0"/>
                  </a:moveTo>
                  <a:lnTo>
                    <a:pt x="80642507" y="0"/>
                  </a:lnTo>
                  <a:lnTo>
                    <a:pt x="80642507" y="144780"/>
                  </a:lnTo>
                  <a:lnTo>
                    <a:pt x="80497728" y="144780"/>
                  </a:lnTo>
                  <a:lnTo>
                    <a:pt x="804977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0497728" y="0"/>
                  </a:lnTo>
                  <a:lnTo>
                    <a:pt x="804977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</p:grpSp>
      <p:grpSp>
        <p:nvGrpSpPr>
          <p:cNvPr id="87" name="Google Shape;87;p1"/>
          <p:cNvGrpSpPr/>
          <p:nvPr/>
        </p:nvGrpSpPr>
        <p:grpSpPr>
          <a:xfrm>
            <a:off x="647748" y="3664033"/>
            <a:ext cx="6264505" cy="3523586"/>
            <a:chOff x="0" y="0"/>
            <a:chExt cx="80642507" cy="45358869"/>
          </a:xfrm>
        </p:grpSpPr>
        <p:sp>
          <p:nvSpPr>
            <p:cNvPr id="88" name="Google Shape;88;p1"/>
            <p:cNvSpPr/>
            <p:nvPr/>
          </p:nvSpPr>
          <p:spPr>
            <a:xfrm>
              <a:off x="72390" y="72390"/>
              <a:ext cx="80497731" cy="45214089"/>
            </a:xfrm>
            <a:custGeom>
              <a:avLst/>
              <a:gdLst/>
              <a:ahLst/>
              <a:cxnLst/>
              <a:rect l="l" t="t" r="r" b="b"/>
              <a:pathLst>
                <a:path w="80497731" h="45214089" extrusionOk="0">
                  <a:moveTo>
                    <a:pt x="0" y="0"/>
                  </a:moveTo>
                  <a:lnTo>
                    <a:pt x="80497731" y="0"/>
                  </a:lnTo>
                  <a:lnTo>
                    <a:pt x="80497731" y="45214089"/>
                  </a:lnTo>
                  <a:lnTo>
                    <a:pt x="0" y="452140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89" name="Google Shape;89;p1"/>
            <p:cNvSpPr/>
            <p:nvPr/>
          </p:nvSpPr>
          <p:spPr>
            <a:xfrm>
              <a:off x="0" y="0"/>
              <a:ext cx="80642507" cy="45358869"/>
            </a:xfrm>
            <a:custGeom>
              <a:avLst/>
              <a:gdLst/>
              <a:ahLst/>
              <a:cxnLst/>
              <a:rect l="l" t="t" r="r" b="b"/>
              <a:pathLst>
                <a:path w="80642507" h="45358869" extrusionOk="0">
                  <a:moveTo>
                    <a:pt x="80497728" y="45214090"/>
                  </a:moveTo>
                  <a:lnTo>
                    <a:pt x="80642507" y="45214090"/>
                  </a:lnTo>
                  <a:lnTo>
                    <a:pt x="80642507" y="45358869"/>
                  </a:lnTo>
                  <a:lnTo>
                    <a:pt x="80497728" y="45358869"/>
                  </a:lnTo>
                  <a:lnTo>
                    <a:pt x="80497728" y="4521408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45214090"/>
                  </a:lnTo>
                  <a:lnTo>
                    <a:pt x="0" y="45214090"/>
                  </a:lnTo>
                  <a:lnTo>
                    <a:pt x="0" y="144780"/>
                  </a:lnTo>
                  <a:close/>
                  <a:moveTo>
                    <a:pt x="0" y="45214090"/>
                  </a:moveTo>
                  <a:lnTo>
                    <a:pt x="144780" y="45214090"/>
                  </a:lnTo>
                  <a:lnTo>
                    <a:pt x="144780" y="45358869"/>
                  </a:lnTo>
                  <a:lnTo>
                    <a:pt x="0" y="45358869"/>
                  </a:lnTo>
                  <a:lnTo>
                    <a:pt x="0" y="45214087"/>
                  </a:lnTo>
                  <a:close/>
                  <a:moveTo>
                    <a:pt x="80497728" y="144780"/>
                  </a:moveTo>
                  <a:lnTo>
                    <a:pt x="80642507" y="144780"/>
                  </a:lnTo>
                  <a:lnTo>
                    <a:pt x="80642507" y="45214090"/>
                  </a:lnTo>
                  <a:lnTo>
                    <a:pt x="80497728" y="45214090"/>
                  </a:lnTo>
                  <a:lnTo>
                    <a:pt x="80497728" y="144780"/>
                  </a:lnTo>
                  <a:close/>
                  <a:moveTo>
                    <a:pt x="144780" y="45214090"/>
                  </a:moveTo>
                  <a:lnTo>
                    <a:pt x="80497728" y="45214090"/>
                  </a:lnTo>
                  <a:lnTo>
                    <a:pt x="80497728" y="45358869"/>
                  </a:lnTo>
                  <a:lnTo>
                    <a:pt x="144780" y="45358869"/>
                  </a:lnTo>
                  <a:lnTo>
                    <a:pt x="144780" y="45214087"/>
                  </a:lnTo>
                  <a:close/>
                  <a:moveTo>
                    <a:pt x="80497728" y="0"/>
                  </a:moveTo>
                  <a:lnTo>
                    <a:pt x="80642507" y="0"/>
                  </a:lnTo>
                  <a:lnTo>
                    <a:pt x="80642507" y="144780"/>
                  </a:lnTo>
                  <a:lnTo>
                    <a:pt x="80497728" y="144780"/>
                  </a:lnTo>
                  <a:lnTo>
                    <a:pt x="804977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0497728" y="0"/>
                  </a:lnTo>
                  <a:lnTo>
                    <a:pt x="804977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</p:grpSp>
      <p:grpSp>
        <p:nvGrpSpPr>
          <p:cNvPr id="90" name="Google Shape;90;p1"/>
          <p:cNvGrpSpPr/>
          <p:nvPr/>
        </p:nvGrpSpPr>
        <p:grpSpPr>
          <a:xfrm>
            <a:off x="647748" y="7525815"/>
            <a:ext cx="6264505" cy="2466855"/>
            <a:chOff x="0" y="0"/>
            <a:chExt cx="80642507" cy="31755649"/>
          </a:xfrm>
        </p:grpSpPr>
        <p:sp>
          <p:nvSpPr>
            <p:cNvPr id="91" name="Google Shape;91;p1"/>
            <p:cNvSpPr/>
            <p:nvPr/>
          </p:nvSpPr>
          <p:spPr>
            <a:xfrm>
              <a:off x="72390" y="72390"/>
              <a:ext cx="80497731" cy="31610870"/>
            </a:xfrm>
            <a:custGeom>
              <a:avLst/>
              <a:gdLst/>
              <a:ahLst/>
              <a:cxnLst/>
              <a:rect l="l" t="t" r="r" b="b"/>
              <a:pathLst>
                <a:path w="80497731" h="31610870" extrusionOk="0">
                  <a:moveTo>
                    <a:pt x="0" y="0"/>
                  </a:moveTo>
                  <a:lnTo>
                    <a:pt x="80497731" y="0"/>
                  </a:lnTo>
                  <a:lnTo>
                    <a:pt x="80497731" y="31610870"/>
                  </a:lnTo>
                  <a:lnTo>
                    <a:pt x="0" y="316108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92" name="Google Shape;92;p1"/>
            <p:cNvSpPr/>
            <p:nvPr/>
          </p:nvSpPr>
          <p:spPr>
            <a:xfrm>
              <a:off x="0" y="0"/>
              <a:ext cx="80642507" cy="31755649"/>
            </a:xfrm>
            <a:custGeom>
              <a:avLst/>
              <a:gdLst/>
              <a:ahLst/>
              <a:cxnLst/>
              <a:rect l="l" t="t" r="r" b="b"/>
              <a:pathLst>
                <a:path w="80642507" h="31755649" extrusionOk="0">
                  <a:moveTo>
                    <a:pt x="80497728" y="31610871"/>
                  </a:moveTo>
                  <a:lnTo>
                    <a:pt x="80642507" y="31610871"/>
                  </a:lnTo>
                  <a:lnTo>
                    <a:pt x="80642507" y="31755649"/>
                  </a:lnTo>
                  <a:lnTo>
                    <a:pt x="80497728" y="31755649"/>
                  </a:lnTo>
                  <a:lnTo>
                    <a:pt x="80497728" y="31610871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1610871"/>
                  </a:lnTo>
                  <a:lnTo>
                    <a:pt x="0" y="31610871"/>
                  </a:lnTo>
                  <a:lnTo>
                    <a:pt x="0" y="144780"/>
                  </a:lnTo>
                  <a:close/>
                  <a:moveTo>
                    <a:pt x="0" y="31610871"/>
                  </a:moveTo>
                  <a:lnTo>
                    <a:pt x="144780" y="31610871"/>
                  </a:lnTo>
                  <a:lnTo>
                    <a:pt x="144780" y="31755649"/>
                  </a:lnTo>
                  <a:lnTo>
                    <a:pt x="0" y="31755649"/>
                  </a:lnTo>
                  <a:lnTo>
                    <a:pt x="0" y="31610871"/>
                  </a:lnTo>
                  <a:close/>
                  <a:moveTo>
                    <a:pt x="80497728" y="144780"/>
                  </a:moveTo>
                  <a:lnTo>
                    <a:pt x="80642507" y="144780"/>
                  </a:lnTo>
                  <a:lnTo>
                    <a:pt x="80642507" y="31610871"/>
                  </a:lnTo>
                  <a:lnTo>
                    <a:pt x="80497728" y="31610871"/>
                  </a:lnTo>
                  <a:lnTo>
                    <a:pt x="80497728" y="144780"/>
                  </a:lnTo>
                  <a:close/>
                  <a:moveTo>
                    <a:pt x="144780" y="31610871"/>
                  </a:moveTo>
                  <a:lnTo>
                    <a:pt x="80497728" y="31610871"/>
                  </a:lnTo>
                  <a:lnTo>
                    <a:pt x="80497728" y="31755649"/>
                  </a:lnTo>
                  <a:lnTo>
                    <a:pt x="144780" y="31755649"/>
                  </a:lnTo>
                  <a:lnTo>
                    <a:pt x="144780" y="31610871"/>
                  </a:lnTo>
                  <a:close/>
                  <a:moveTo>
                    <a:pt x="80497728" y="0"/>
                  </a:moveTo>
                  <a:lnTo>
                    <a:pt x="80642507" y="0"/>
                  </a:lnTo>
                  <a:lnTo>
                    <a:pt x="80642507" y="144780"/>
                  </a:lnTo>
                  <a:lnTo>
                    <a:pt x="80497728" y="144780"/>
                  </a:lnTo>
                  <a:lnTo>
                    <a:pt x="804977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0497728" y="0"/>
                  </a:lnTo>
                  <a:lnTo>
                    <a:pt x="804977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</p:grpSp>
      <p:grpSp>
        <p:nvGrpSpPr>
          <p:cNvPr id="93" name="Google Shape;93;p1"/>
          <p:cNvGrpSpPr/>
          <p:nvPr/>
        </p:nvGrpSpPr>
        <p:grpSpPr>
          <a:xfrm>
            <a:off x="647748" y="7144774"/>
            <a:ext cx="6264505" cy="565868"/>
            <a:chOff x="0" y="0"/>
            <a:chExt cx="80642507" cy="7284375"/>
          </a:xfrm>
        </p:grpSpPr>
        <p:sp>
          <p:nvSpPr>
            <p:cNvPr id="94" name="Google Shape;94;p1"/>
            <p:cNvSpPr/>
            <p:nvPr/>
          </p:nvSpPr>
          <p:spPr>
            <a:xfrm>
              <a:off x="72390" y="72390"/>
              <a:ext cx="80497731" cy="7139595"/>
            </a:xfrm>
            <a:custGeom>
              <a:avLst/>
              <a:gdLst/>
              <a:ahLst/>
              <a:cxnLst/>
              <a:rect l="l" t="t" r="r" b="b"/>
              <a:pathLst>
                <a:path w="80497731" h="7139595" extrusionOk="0">
                  <a:moveTo>
                    <a:pt x="0" y="0"/>
                  </a:moveTo>
                  <a:lnTo>
                    <a:pt x="80497731" y="0"/>
                  </a:lnTo>
                  <a:lnTo>
                    <a:pt x="80497731" y="7139595"/>
                  </a:lnTo>
                  <a:lnTo>
                    <a:pt x="0" y="7139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6D0"/>
            </a:solidFill>
            <a:ln>
              <a:noFill/>
            </a:ln>
          </p:spPr>
        </p:sp>
        <p:sp>
          <p:nvSpPr>
            <p:cNvPr id="95" name="Google Shape;95;p1"/>
            <p:cNvSpPr/>
            <p:nvPr/>
          </p:nvSpPr>
          <p:spPr>
            <a:xfrm>
              <a:off x="0" y="0"/>
              <a:ext cx="80642507" cy="7284375"/>
            </a:xfrm>
            <a:custGeom>
              <a:avLst/>
              <a:gdLst/>
              <a:ahLst/>
              <a:cxnLst/>
              <a:rect l="l" t="t" r="r" b="b"/>
              <a:pathLst>
                <a:path w="80642507" h="7284375" extrusionOk="0">
                  <a:moveTo>
                    <a:pt x="80497728" y="7139595"/>
                  </a:moveTo>
                  <a:lnTo>
                    <a:pt x="80642507" y="7139595"/>
                  </a:lnTo>
                  <a:lnTo>
                    <a:pt x="80642507" y="7284375"/>
                  </a:lnTo>
                  <a:lnTo>
                    <a:pt x="80497728" y="7284375"/>
                  </a:lnTo>
                  <a:lnTo>
                    <a:pt x="80497728" y="7139595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7139595"/>
                  </a:lnTo>
                  <a:lnTo>
                    <a:pt x="0" y="7139595"/>
                  </a:lnTo>
                  <a:lnTo>
                    <a:pt x="0" y="144780"/>
                  </a:lnTo>
                  <a:close/>
                  <a:moveTo>
                    <a:pt x="0" y="7139595"/>
                  </a:moveTo>
                  <a:lnTo>
                    <a:pt x="144780" y="7139595"/>
                  </a:lnTo>
                  <a:lnTo>
                    <a:pt x="144780" y="7284375"/>
                  </a:lnTo>
                  <a:lnTo>
                    <a:pt x="0" y="7284375"/>
                  </a:lnTo>
                  <a:lnTo>
                    <a:pt x="0" y="7139595"/>
                  </a:lnTo>
                  <a:close/>
                  <a:moveTo>
                    <a:pt x="80497728" y="144780"/>
                  </a:moveTo>
                  <a:lnTo>
                    <a:pt x="80642507" y="144780"/>
                  </a:lnTo>
                  <a:lnTo>
                    <a:pt x="80642507" y="7139595"/>
                  </a:lnTo>
                  <a:lnTo>
                    <a:pt x="80497728" y="7139595"/>
                  </a:lnTo>
                  <a:lnTo>
                    <a:pt x="80497728" y="144780"/>
                  </a:lnTo>
                  <a:close/>
                  <a:moveTo>
                    <a:pt x="144780" y="7139595"/>
                  </a:moveTo>
                  <a:lnTo>
                    <a:pt x="80497728" y="7139595"/>
                  </a:lnTo>
                  <a:lnTo>
                    <a:pt x="80497728" y="7284375"/>
                  </a:lnTo>
                  <a:lnTo>
                    <a:pt x="144780" y="7284375"/>
                  </a:lnTo>
                  <a:lnTo>
                    <a:pt x="144780" y="7139595"/>
                  </a:lnTo>
                  <a:close/>
                  <a:moveTo>
                    <a:pt x="80497728" y="0"/>
                  </a:moveTo>
                  <a:lnTo>
                    <a:pt x="80642507" y="0"/>
                  </a:lnTo>
                  <a:lnTo>
                    <a:pt x="80642507" y="144780"/>
                  </a:lnTo>
                  <a:lnTo>
                    <a:pt x="80497728" y="144780"/>
                  </a:lnTo>
                  <a:lnTo>
                    <a:pt x="804977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0497728" y="0"/>
                  </a:lnTo>
                  <a:lnTo>
                    <a:pt x="804977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</p:grpSp>
      <p:grpSp>
        <p:nvGrpSpPr>
          <p:cNvPr id="99" name="Google Shape;99;p1"/>
          <p:cNvGrpSpPr/>
          <p:nvPr/>
        </p:nvGrpSpPr>
        <p:grpSpPr>
          <a:xfrm>
            <a:off x="652510" y="4302963"/>
            <a:ext cx="6264505" cy="515356"/>
            <a:chOff x="0" y="0"/>
            <a:chExt cx="80642507" cy="6634138"/>
          </a:xfrm>
        </p:grpSpPr>
        <p:sp>
          <p:nvSpPr>
            <p:cNvPr id="100" name="Google Shape;100;p1"/>
            <p:cNvSpPr/>
            <p:nvPr/>
          </p:nvSpPr>
          <p:spPr>
            <a:xfrm>
              <a:off x="72390" y="72390"/>
              <a:ext cx="80497731" cy="6489358"/>
            </a:xfrm>
            <a:custGeom>
              <a:avLst/>
              <a:gdLst/>
              <a:ahLst/>
              <a:cxnLst/>
              <a:rect l="l" t="t" r="r" b="b"/>
              <a:pathLst>
                <a:path w="80497731" h="6489358" extrusionOk="0">
                  <a:moveTo>
                    <a:pt x="0" y="0"/>
                  </a:moveTo>
                  <a:lnTo>
                    <a:pt x="80497731" y="0"/>
                  </a:lnTo>
                  <a:lnTo>
                    <a:pt x="80497731" y="6489358"/>
                  </a:lnTo>
                  <a:lnTo>
                    <a:pt x="0" y="64893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6D0"/>
            </a:solidFill>
            <a:ln>
              <a:noFill/>
            </a:ln>
          </p:spPr>
        </p:sp>
        <p:sp>
          <p:nvSpPr>
            <p:cNvPr id="101" name="Google Shape;101;p1"/>
            <p:cNvSpPr/>
            <p:nvPr/>
          </p:nvSpPr>
          <p:spPr>
            <a:xfrm>
              <a:off x="0" y="0"/>
              <a:ext cx="80642507" cy="6634138"/>
            </a:xfrm>
            <a:custGeom>
              <a:avLst/>
              <a:gdLst/>
              <a:ahLst/>
              <a:cxnLst/>
              <a:rect l="l" t="t" r="r" b="b"/>
              <a:pathLst>
                <a:path w="80642507" h="6634138" extrusionOk="0">
                  <a:moveTo>
                    <a:pt x="80497728" y="6489358"/>
                  </a:moveTo>
                  <a:lnTo>
                    <a:pt x="80642507" y="6489358"/>
                  </a:lnTo>
                  <a:lnTo>
                    <a:pt x="80642507" y="6634138"/>
                  </a:lnTo>
                  <a:lnTo>
                    <a:pt x="80497728" y="6634138"/>
                  </a:lnTo>
                  <a:lnTo>
                    <a:pt x="80497728" y="648935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6489358"/>
                  </a:lnTo>
                  <a:lnTo>
                    <a:pt x="0" y="6489358"/>
                  </a:lnTo>
                  <a:lnTo>
                    <a:pt x="0" y="144780"/>
                  </a:lnTo>
                  <a:close/>
                  <a:moveTo>
                    <a:pt x="0" y="6489358"/>
                  </a:moveTo>
                  <a:lnTo>
                    <a:pt x="144780" y="6489358"/>
                  </a:lnTo>
                  <a:lnTo>
                    <a:pt x="144780" y="6634138"/>
                  </a:lnTo>
                  <a:lnTo>
                    <a:pt x="0" y="6634138"/>
                  </a:lnTo>
                  <a:lnTo>
                    <a:pt x="0" y="6489358"/>
                  </a:lnTo>
                  <a:close/>
                  <a:moveTo>
                    <a:pt x="80497728" y="144780"/>
                  </a:moveTo>
                  <a:lnTo>
                    <a:pt x="80642507" y="144780"/>
                  </a:lnTo>
                  <a:lnTo>
                    <a:pt x="80642507" y="6489358"/>
                  </a:lnTo>
                  <a:lnTo>
                    <a:pt x="80497728" y="6489358"/>
                  </a:lnTo>
                  <a:lnTo>
                    <a:pt x="80497728" y="144780"/>
                  </a:lnTo>
                  <a:close/>
                  <a:moveTo>
                    <a:pt x="144780" y="6489358"/>
                  </a:moveTo>
                  <a:lnTo>
                    <a:pt x="80497728" y="6489358"/>
                  </a:lnTo>
                  <a:lnTo>
                    <a:pt x="80497728" y="6634138"/>
                  </a:lnTo>
                  <a:lnTo>
                    <a:pt x="144780" y="6634138"/>
                  </a:lnTo>
                  <a:lnTo>
                    <a:pt x="144780" y="6489358"/>
                  </a:lnTo>
                  <a:close/>
                  <a:moveTo>
                    <a:pt x="80497728" y="0"/>
                  </a:moveTo>
                  <a:lnTo>
                    <a:pt x="80642507" y="0"/>
                  </a:lnTo>
                  <a:lnTo>
                    <a:pt x="80642507" y="144780"/>
                  </a:lnTo>
                  <a:lnTo>
                    <a:pt x="80497728" y="144780"/>
                  </a:lnTo>
                  <a:lnTo>
                    <a:pt x="804977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0497728" y="0"/>
                  </a:lnTo>
                  <a:lnTo>
                    <a:pt x="804977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</p:grpSp>
      <p:grpSp>
        <p:nvGrpSpPr>
          <p:cNvPr id="102" name="Google Shape;102;p1"/>
          <p:cNvGrpSpPr/>
          <p:nvPr/>
        </p:nvGrpSpPr>
        <p:grpSpPr>
          <a:xfrm>
            <a:off x="647748" y="699330"/>
            <a:ext cx="6264505" cy="1519016"/>
            <a:chOff x="0" y="0"/>
            <a:chExt cx="80642507" cy="19554188"/>
          </a:xfrm>
        </p:grpSpPr>
        <p:sp>
          <p:nvSpPr>
            <p:cNvPr id="103" name="Google Shape;103;p1"/>
            <p:cNvSpPr/>
            <p:nvPr/>
          </p:nvSpPr>
          <p:spPr>
            <a:xfrm>
              <a:off x="72390" y="72390"/>
              <a:ext cx="80497731" cy="19409408"/>
            </a:xfrm>
            <a:custGeom>
              <a:avLst/>
              <a:gdLst/>
              <a:ahLst/>
              <a:cxnLst/>
              <a:rect l="l" t="t" r="r" b="b"/>
              <a:pathLst>
                <a:path w="80497731" h="19409408" extrusionOk="0">
                  <a:moveTo>
                    <a:pt x="0" y="0"/>
                  </a:moveTo>
                  <a:lnTo>
                    <a:pt x="80497731" y="0"/>
                  </a:lnTo>
                  <a:lnTo>
                    <a:pt x="80497731" y="19409408"/>
                  </a:lnTo>
                  <a:lnTo>
                    <a:pt x="0" y="194094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6D0"/>
            </a:solidFill>
            <a:ln>
              <a:noFill/>
            </a:ln>
          </p:spPr>
        </p:sp>
        <p:sp>
          <p:nvSpPr>
            <p:cNvPr id="104" name="Google Shape;104;p1"/>
            <p:cNvSpPr/>
            <p:nvPr/>
          </p:nvSpPr>
          <p:spPr>
            <a:xfrm>
              <a:off x="0" y="0"/>
              <a:ext cx="80642507" cy="19554188"/>
            </a:xfrm>
            <a:custGeom>
              <a:avLst/>
              <a:gdLst/>
              <a:ahLst/>
              <a:cxnLst/>
              <a:rect l="l" t="t" r="r" b="b"/>
              <a:pathLst>
                <a:path w="80642507" h="19554188" extrusionOk="0">
                  <a:moveTo>
                    <a:pt x="80497728" y="19409408"/>
                  </a:moveTo>
                  <a:lnTo>
                    <a:pt x="80642507" y="19409408"/>
                  </a:lnTo>
                  <a:lnTo>
                    <a:pt x="80642507" y="19554188"/>
                  </a:lnTo>
                  <a:lnTo>
                    <a:pt x="80497728" y="19554188"/>
                  </a:lnTo>
                  <a:lnTo>
                    <a:pt x="80497728" y="1940940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9409408"/>
                  </a:lnTo>
                  <a:lnTo>
                    <a:pt x="0" y="19409408"/>
                  </a:lnTo>
                  <a:lnTo>
                    <a:pt x="0" y="144780"/>
                  </a:lnTo>
                  <a:close/>
                  <a:moveTo>
                    <a:pt x="0" y="19409408"/>
                  </a:moveTo>
                  <a:lnTo>
                    <a:pt x="144780" y="19409408"/>
                  </a:lnTo>
                  <a:lnTo>
                    <a:pt x="144780" y="19554188"/>
                  </a:lnTo>
                  <a:lnTo>
                    <a:pt x="0" y="19554188"/>
                  </a:lnTo>
                  <a:lnTo>
                    <a:pt x="0" y="19409408"/>
                  </a:lnTo>
                  <a:close/>
                  <a:moveTo>
                    <a:pt x="80497728" y="144780"/>
                  </a:moveTo>
                  <a:lnTo>
                    <a:pt x="80642507" y="144780"/>
                  </a:lnTo>
                  <a:lnTo>
                    <a:pt x="80642507" y="19409408"/>
                  </a:lnTo>
                  <a:lnTo>
                    <a:pt x="80497728" y="19409408"/>
                  </a:lnTo>
                  <a:lnTo>
                    <a:pt x="80497728" y="144780"/>
                  </a:lnTo>
                  <a:close/>
                  <a:moveTo>
                    <a:pt x="144780" y="19409408"/>
                  </a:moveTo>
                  <a:lnTo>
                    <a:pt x="80497728" y="19409408"/>
                  </a:lnTo>
                  <a:lnTo>
                    <a:pt x="80497728" y="19554188"/>
                  </a:lnTo>
                  <a:lnTo>
                    <a:pt x="144780" y="19554188"/>
                  </a:lnTo>
                  <a:lnTo>
                    <a:pt x="144780" y="19409408"/>
                  </a:lnTo>
                  <a:close/>
                  <a:moveTo>
                    <a:pt x="80497728" y="0"/>
                  </a:moveTo>
                  <a:lnTo>
                    <a:pt x="80642507" y="0"/>
                  </a:lnTo>
                  <a:lnTo>
                    <a:pt x="80642507" y="144780"/>
                  </a:lnTo>
                  <a:lnTo>
                    <a:pt x="80497728" y="144780"/>
                  </a:lnTo>
                  <a:lnTo>
                    <a:pt x="804977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0497728" y="0"/>
                  </a:lnTo>
                  <a:lnTo>
                    <a:pt x="804977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</p:grpSp>
      <p:sp>
        <p:nvSpPr>
          <p:cNvPr id="105" name="Google Shape;105;p1"/>
          <p:cNvSpPr txBox="1"/>
          <p:nvPr/>
        </p:nvSpPr>
        <p:spPr>
          <a:xfrm>
            <a:off x="760762" y="5202263"/>
            <a:ext cx="6048000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fr-FR" sz="1200" b="1" u="sng" dirty="0" smtClean="0"/>
              <a:t> Action  1a </a:t>
            </a:r>
            <a:r>
              <a:rPr lang="fr-FR" sz="1200" b="1" u="sng" dirty="0" smtClean="0">
                <a:sym typeface="Wingdings" panose="05000000000000000000" pitchFamily="2" charset="2"/>
              </a:rPr>
              <a:t> </a:t>
            </a:r>
            <a:r>
              <a:rPr lang="fr-FR" sz="1200" b="1" u="sng" dirty="0" smtClean="0"/>
              <a:t>7 septembre après-midi  </a:t>
            </a:r>
            <a:endParaRPr lang="fr-FR" sz="1200" b="1" u="sng" dirty="0">
              <a:sym typeface="Wingdings" panose="05000000000000000000" pitchFamily="2" charset="2"/>
            </a:endParaRPr>
          </a:p>
          <a:p>
            <a:r>
              <a:rPr lang="fr-FR" sz="1200" b="1" u="sng" dirty="0" smtClean="0">
                <a:sym typeface="Wingdings" panose="05000000000000000000" pitchFamily="2" charset="2"/>
              </a:rPr>
              <a:t>L</a:t>
            </a:r>
            <a:r>
              <a:rPr lang="fr-FR" sz="1200" b="1" dirty="0" smtClean="0"/>
              <a:t>ecture </a:t>
            </a:r>
            <a:r>
              <a:rPr lang="fr-FR" sz="1200" b="1" dirty="0"/>
              <a:t>à voix haute et booktubes pour les </a:t>
            </a:r>
            <a:r>
              <a:rPr lang="fr-FR" sz="1200" b="1" dirty="0" smtClean="0"/>
              <a:t>CM1, CM2 et étudiants DU1 de l’IFM NC à l’école Leriche autour de la sélection 2023 (CM2 et DU1) et de celle de 2022 (CM1).</a:t>
            </a:r>
          </a:p>
          <a:p>
            <a:endParaRPr lang="fr-FR" sz="1200" b="1" dirty="0"/>
          </a:p>
          <a:p>
            <a:pPr lvl="0"/>
            <a:r>
              <a:rPr lang="fr-FR" sz="1200" b="1" u="sng" dirty="0" smtClean="0"/>
              <a:t>Action 1b </a:t>
            </a:r>
            <a:r>
              <a:rPr lang="fr-FR" sz="1200" b="1" u="sng" dirty="0" smtClean="0">
                <a:sym typeface="Wingdings" panose="05000000000000000000" pitchFamily="2" charset="2"/>
              </a:rPr>
              <a:t></a:t>
            </a:r>
            <a:r>
              <a:rPr lang="fr-FR" sz="1200" b="1" u="sng" dirty="0" smtClean="0"/>
              <a:t> </a:t>
            </a:r>
            <a:r>
              <a:rPr lang="fr-FR" sz="1200" b="1" dirty="0" smtClean="0"/>
              <a:t>8 septembre matin </a:t>
            </a:r>
          </a:p>
          <a:p>
            <a:pPr lvl="0"/>
            <a:r>
              <a:rPr lang="fr-FR" sz="1200" dirty="0" smtClean="0"/>
              <a:t>Répartition </a:t>
            </a:r>
            <a:r>
              <a:rPr lang="fr-FR" sz="1200" dirty="0"/>
              <a:t>des élèves </a:t>
            </a:r>
            <a:r>
              <a:rPr lang="fr-FR" sz="1200" dirty="0" smtClean="0"/>
              <a:t>des 3 classes de CM2 de l’école Leriche en différents groupes.</a:t>
            </a:r>
            <a:endParaRPr lang="fr-FR" sz="1200" dirty="0"/>
          </a:p>
          <a:p>
            <a:pPr lvl="0"/>
            <a:r>
              <a:rPr lang="fr-FR" sz="1200" dirty="0" smtClean="0"/>
              <a:t>Réalisation d’un </a:t>
            </a:r>
            <a:r>
              <a:rPr lang="fr-FR" sz="1200" dirty="0"/>
              <a:t>E</a:t>
            </a:r>
            <a:r>
              <a:rPr lang="fr-FR" sz="1200" dirty="0" smtClean="0"/>
              <a:t>scape Game / jeu d’évasion autour de la sélection  2023 (ateliers menés par les étudiants DU1 de l’IFM NC) par demi-journée, un groupe le matin et un autre l’après-midi.</a:t>
            </a:r>
            <a:endParaRPr lang="fr-FR" sz="1200" dirty="0"/>
          </a:p>
        </p:txBody>
      </p:sp>
      <p:cxnSp>
        <p:nvCxnSpPr>
          <p:cNvPr id="106" name="Google Shape;106;p1"/>
          <p:cNvCxnSpPr/>
          <p:nvPr/>
        </p:nvCxnSpPr>
        <p:spPr>
          <a:xfrm rot="5400000">
            <a:off x="2458533" y="1454075"/>
            <a:ext cx="1519016" cy="0"/>
          </a:xfrm>
          <a:prstGeom prst="straightConnector1">
            <a:avLst/>
          </a:prstGeom>
          <a:noFill/>
          <a:ln w="952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7" name="Google Shape;107;p1"/>
          <p:cNvCxnSpPr/>
          <p:nvPr/>
        </p:nvCxnSpPr>
        <p:spPr>
          <a:xfrm rot="5400000">
            <a:off x="2487001" y="2918705"/>
            <a:ext cx="1481130" cy="0"/>
          </a:xfrm>
          <a:prstGeom prst="straightConnector1">
            <a:avLst/>
          </a:prstGeom>
          <a:noFill/>
          <a:ln w="952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8" name="Google Shape;108;p1"/>
          <p:cNvCxnSpPr/>
          <p:nvPr/>
        </p:nvCxnSpPr>
        <p:spPr>
          <a:xfrm rot="5400000">
            <a:off x="2356052" y="8563959"/>
            <a:ext cx="2847897" cy="0"/>
          </a:xfrm>
          <a:prstGeom prst="straightConnector1">
            <a:avLst/>
          </a:prstGeom>
          <a:noFill/>
          <a:ln w="952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09" name="Google Shape;10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4281" y="877558"/>
            <a:ext cx="1483144" cy="117199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"/>
          <p:cNvSpPr txBox="1"/>
          <p:nvPr/>
        </p:nvSpPr>
        <p:spPr>
          <a:xfrm>
            <a:off x="3222803" y="951090"/>
            <a:ext cx="3458558" cy="7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8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JNAI </a:t>
            </a:r>
            <a:r>
              <a:rPr lang="en-US" sz="3389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2023</a:t>
            </a:r>
            <a:endParaRPr dirty="0"/>
          </a:p>
        </p:txBody>
      </p:sp>
      <p:sp>
        <p:nvSpPr>
          <p:cNvPr id="113" name="Google Shape;113;p1"/>
          <p:cNvSpPr txBox="1"/>
          <p:nvPr/>
        </p:nvSpPr>
        <p:spPr>
          <a:xfrm>
            <a:off x="811401" y="2382776"/>
            <a:ext cx="2248905" cy="62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99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Structure: LIVRE MON AMI (en association avec la DENC, l’IFMNC, le MPENC)</a:t>
            </a:r>
            <a:endParaRPr lang="fr-FR" dirty="0"/>
          </a:p>
        </p:txBody>
      </p:sp>
      <p:sp>
        <p:nvSpPr>
          <p:cNvPr id="114" name="Google Shape;114;p1"/>
          <p:cNvSpPr txBox="1"/>
          <p:nvPr/>
        </p:nvSpPr>
        <p:spPr>
          <a:xfrm>
            <a:off x="865517" y="7339125"/>
            <a:ext cx="2720539" cy="164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4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POUR EN SAVOIR PLUS:</a:t>
            </a:r>
            <a:endParaRPr/>
          </a:p>
        </p:txBody>
      </p:sp>
      <p:sp>
        <p:nvSpPr>
          <p:cNvPr id="115" name="Google Shape;115;p1"/>
          <p:cNvSpPr txBox="1"/>
          <p:nvPr/>
        </p:nvSpPr>
        <p:spPr>
          <a:xfrm>
            <a:off x="4004371" y="7348650"/>
            <a:ext cx="2720539" cy="177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5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9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ORGANISATEUR</a:t>
            </a:r>
            <a:endParaRPr/>
          </a:p>
        </p:txBody>
      </p:sp>
      <p:sp>
        <p:nvSpPr>
          <p:cNvPr id="116" name="Google Shape;116;p1"/>
          <p:cNvSpPr txBox="1"/>
          <p:nvPr/>
        </p:nvSpPr>
        <p:spPr>
          <a:xfrm>
            <a:off x="3400118" y="2249750"/>
            <a:ext cx="3348000" cy="1384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24" b="1" u="sng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Date de </a:t>
            </a:r>
            <a:r>
              <a:rPr lang="fr-FR" sz="1224" b="1" u="sng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l'évènement</a:t>
            </a:r>
            <a:r>
              <a:rPr lang="en-US" sz="1224" b="1" u="sng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lang="en-US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: 7 et 8 </a:t>
            </a:r>
            <a:r>
              <a:rPr lang="fr-FR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septembre</a:t>
            </a:r>
            <a:endParaRPr sz="1224" dirty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marR="0" lvl="0" indent="0" algn="l" rtl="0">
              <a:lnSpc>
                <a:spcPct val="1050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24" b="1" u="sng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Horaires</a:t>
            </a:r>
            <a:r>
              <a:rPr lang="en-US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: </a:t>
            </a:r>
          </a:p>
          <a:p>
            <a:pPr marL="0" marR="0" lvl="0" indent="0" algn="l" rtl="0">
              <a:lnSpc>
                <a:spcPct val="1050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24" dirty="0" smtClean="0">
                <a:latin typeface="Poppins Light"/>
                <a:ea typeface="Poppins Light"/>
                <a:cs typeface="Poppins Light"/>
                <a:sym typeface="Poppins Light"/>
              </a:rPr>
              <a:t>* </a:t>
            </a:r>
            <a:r>
              <a:rPr lang="en-US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7 </a:t>
            </a:r>
            <a:r>
              <a:rPr lang="fr-FR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septembre</a:t>
            </a:r>
            <a:r>
              <a:rPr lang="en-US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après-midi : lecture à </a:t>
            </a:r>
            <a:r>
              <a:rPr lang="fr-FR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voix</a:t>
            </a:r>
            <a:r>
              <a:rPr lang="en-US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haute</a:t>
            </a:r>
            <a:endParaRPr lang="en-US" sz="1224" dirty="0"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marR="0" lvl="0" indent="0" algn="l" rtl="0">
              <a:lnSpc>
                <a:spcPct val="1050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* 8 </a:t>
            </a:r>
            <a:r>
              <a:rPr lang="fr-FR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septembre</a:t>
            </a:r>
            <a:r>
              <a:rPr lang="en-US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: 8h/11h</a:t>
            </a:r>
            <a:endParaRPr sz="1224" dirty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marR="0" lvl="0" indent="0" algn="l" rtl="0">
              <a:lnSpc>
                <a:spcPct val="1050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24" b="1" u="sng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Lieu</a:t>
            </a:r>
            <a:r>
              <a:rPr lang="en-US" sz="1224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lang="en-US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: </a:t>
            </a:r>
            <a:r>
              <a:rPr lang="fr-FR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IFMNC / MPENC et école Leriche, IEP2</a:t>
            </a:r>
            <a:endParaRPr sz="1224" dirty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marR="0" lvl="0" indent="0" algn="l" rtl="0">
              <a:lnSpc>
                <a:spcPct val="1050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24" b="1" u="sng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Type de manifestation </a:t>
            </a:r>
            <a:r>
              <a:rPr lang="en-US" sz="1224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: </a:t>
            </a:r>
            <a:r>
              <a:rPr lang="en-US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interne</a:t>
            </a:r>
            <a:endParaRPr dirty="0"/>
          </a:p>
        </p:txBody>
      </p:sp>
      <p:sp>
        <p:nvSpPr>
          <p:cNvPr id="117" name="Google Shape;117;p1"/>
          <p:cNvSpPr txBox="1"/>
          <p:nvPr/>
        </p:nvSpPr>
        <p:spPr>
          <a:xfrm>
            <a:off x="807597" y="3701271"/>
            <a:ext cx="5904000" cy="62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99" b="1" dirty="0" smtClean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Titre de votre évènement:  Lire et partager autour  de la littérature </a:t>
            </a:r>
            <a:r>
              <a:rPr lang="fr-FR" sz="1299" b="1" smtClean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jeunesse </a:t>
            </a:r>
            <a:r>
              <a:rPr lang="fr-FR" sz="1299" b="1" smtClean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</a:t>
            </a:r>
            <a:r>
              <a:rPr lang="fr-FR" sz="1299" b="1"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fr-FR" sz="1299" b="1" smtClean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scape Game/jeu </a:t>
            </a:r>
            <a:r>
              <a:rPr lang="fr-FR" sz="1299" b="1" dirty="0" smtClean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d’évasion et lecture à haute voix), sélection LIVRE MON AMI 2023</a:t>
            </a:r>
            <a:endParaRPr lang="fr-FR" dirty="0"/>
          </a:p>
        </p:txBody>
      </p:sp>
      <p:sp>
        <p:nvSpPr>
          <p:cNvPr id="118" name="Google Shape;118;p1"/>
          <p:cNvSpPr txBox="1"/>
          <p:nvPr/>
        </p:nvSpPr>
        <p:spPr>
          <a:xfrm>
            <a:off x="811401" y="4487502"/>
            <a:ext cx="5904000" cy="19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5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Descriptif de l'évènement</a:t>
            </a:r>
            <a:endParaRPr/>
          </a:p>
        </p:txBody>
      </p:sp>
      <p:sp>
        <p:nvSpPr>
          <p:cNvPr id="119" name="Google Shape;119;p1"/>
          <p:cNvSpPr txBox="1"/>
          <p:nvPr/>
        </p:nvSpPr>
        <p:spPr>
          <a:xfrm>
            <a:off x="888163" y="7944855"/>
            <a:ext cx="2697893" cy="96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Nom </a:t>
            </a:r>
            <a:r>
              <a:rPr lang="en-US" sz="1050" dirty="0" err="1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prénom</a:t>
            </a:r>
            <a:r>
              <a:rPr lang="en-US" sz="105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du </a:t>
            </a:r>
            <a:r>
              <a:rPr lang="en-US" sz="1050" dirty="0" err="1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référent</a:t>
            </a:r>
            <a:r>
              <a:rPr lang="en-US" sz="1050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: Nathalie LONG</a:t>
            </a:r>
            <a:endParaRPr dirty="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Mail : nathalie.long@gouv.nc</a:t>
            </a:r>
            <a:endParaRPr dirty="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Tel : 93 12 37</a:t>
            </a:r>
            <a:endParaRPr dirty="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page </a:t>
            </a:r>
            <a:r>
              <a:rPr lang="en-US" sz="1050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web : </a:t>
            </a:r>
            <a:r>
              <a:rPr lang="en-US" sz="1050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  <a:hlinkClick r:id="rId4"/>
              </a:rPr>
              <a:t>www.livremonami.nc</a:t>
            </a:r>
            <a:r>
              <a:rPr lang="en-US" sz="1050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endParaRPr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906" y="8308866"/>
            <a:ext cx="2838212" cy="6054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215</Words>
  <Application>Microsoft Office PowerPoint</Application>
  <PresentationFormat>Personnalisé</PresentationFormat>
  <Paragraphs>23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Wingdings</vt:lpstr>
      <vt:lpstr>Poppins</vt:lpstr>
      <vt:lpstr>Calibri</vt:lpstr>
      <vt:lpstr>Poppins Light</vt:lpstr>
      <vt:lpstr>Office Theme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Stéphanie Cano</dc:creator>
  <cp:lastModifiedBy>Utilisateur</cp:lastModifiedBy>
  <cp:revision>9</cp:revision>
  <dcterms:created xsi:type="dcterms:W3CDTF">2006-08-16T00:00:00Z</dcterms:created>
  <dcterms:modified xsi:type="dcterms:W3CDTF">2023-05-29T06:31:19Z</dcterms:modified>
</cp:coreProperties>
</file>