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84" y="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219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828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117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067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16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42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87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79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006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34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1981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528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224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49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06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>
            <a:extLst>
              <a:ext uri="{FF2B5EF4-FFF2-40B4-BE49-F238E27FC236}">
                <a16:creationId xmlns:a16="http://schemas.microsoft.com/office/drawing/2014/main" id="{5D1F2FD8-11FD-4495-9EFA-1D11D791D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82" name="Freeform 11">
              <a:extLst>
                <a:ext uri="{FF2B5EF4-FFF2-40B4-BE49-F238E27FC236}">
                  <a16:creationId xmlns:a16="http://schemas.microsoft.com/office/drawing/2014/main" id="{F07E62E0-C435-4556-B265-2AC622C08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Freeform 12">
              <a:extLst>
                <a:ext uri="{FF2B5EF4-FFF2-40B4-BE49-F238E27FC236}">
                  <a16:creationId xmlns:a16="http://schemas.microsoft.com/office/drawing/2014/main" id="{A31AA73F-4D24-48A1-B14B-50392BB2C8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Freeform 13">
              <a:extLst>
                <a:ext uri="{FF2B5EF4-FFF2-40B4-BE49-F238E27FC236}">
                  <a16:creationId xmlns:a16="http://schemas.microsoft.com/office/drawing/2014/main" id="{B1A912C9-FD8E-4C0D-A7B5-5240BF154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Freeform 14">
              <a:extLst>
                <a:ext uri="{FF2B5EF4-FFF2-40B4-BE49-F238E27FC236}">
                  <a16:creationId xmlns:a16="http://schemas.microsoft.com/office/drawing/2014/main" id="{0C687240-9008-4C95-9A83-BAE72BF3D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7E87EBB2-C786-4064-9E78-21C52E76FE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Freeform 16">
              <a:extLst>
                <a:ext uri="{FF2B5EF4-FFF2-40B4-BE49-F238E27FC236}">
                  <a16:creationId xmlns:a16="http://schemas.microsoft.com/office/drawing/2014/main" id="{6AEC0C10-BB8D-4A8E-8160-9B514B5F7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Freeform 17">
              <a:extLst>
                <a:ext uri="{FF2B5EF4-FFF2-40B4-BE49-F238E27FC236}">
                  <a16:creationId xmlns:a16="http://schemas.microsoft.com/office/drawing/2014/main" id="{3E2AE5E5-81C4-4817-85A9-6700C135C5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Freeform 18">
              <a:extLst>
                <a:ext uri="{FF2B5EF4-FFF2-40B4-BE49-F238E27FC236}">
                  <a16:creationId xmlns:a16="http://schemas.microsoft.com/office/drawing/2014/main" id="{0E29C0C2-2A04-4AC1-9181-B811A06BE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Freeform 19">
              <a:extLst>
                <a:ext uri="{FF2B5EF4-FFF2-40B4-BE49-F238E27FC236}">
                  <a16:creationId xmlns:a16="http://schemas.microsoft.com/office/drawing/2014/main" id="{13DA17A5-17E1-4B7D-9ABD-C7ED44F15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Freeform 20">
              <a:extLst>
                <a:ext uri="{FF2B5EF4-FFF2-40B4-BE49-F238E27FC236}">
                  <a16:creationId xmlns:a16="http://schemas.microsoft.com/office/drawing/2014/main" id="{7C6F6843-161E-4C29-A663-8DBA4D483D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Freeform 21">
              <a:extLst>
                <a:ext uri="{FF2B5EF4-FFF2-40B4-BE49-F238E27FC236}">
                  <a16:creationId xmlns:a16="http://schemas.microsoft.com/office/drawing/2014/main" id="{A516671D-8E1D-4713-BE9D-81B0C35FE2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Freeform 22">
              <a:extLst>
                <a:ext uri="{FF2B5EF4-FFF2-40B4-BE49-F238E27FC236}">
                  <a16:creationId xmlns:a16="http://schemas.microsoft.com/office/drawing/2014/main" id="{4E04D4C8-7532-4BBD-9AF8-3249324AF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87488CD-16CF-4BC7-BD9F-4F4EB13B0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96" name="Freeform 27">
              <a:extLst>
                <a:ext uri="{FF2B5EF4-FFF2-40B4-BE49-F238E27FC236}">
                  <a16:creationId xmlns:a16="http://schemas.microsoft.com/office/drawing/2014/main" id="{40224168-C932-4F63-8CEA-2465E192B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Freeform 28">
              <a:extLst>
                <a:ext uri="{FF2B5EF4-FFF2-40B4-BE49-F238E27FC236}">
                  <a16:creationId xmlns:a16="http://schemas.microsoft.com/office/drawing/2014/main" id="{F2291983-5E57-490B-B713-0A78B584F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Freeform 29">
              <a:extLst>
                <a:ext uri="{FF2B5EF4-FFF2-40B4-BE49-F238E27FC236}">
                  <a16:creationId xmlns:a16="http://schemas.microsoft.com/office/drawing/2014/main" id="{815C3A19-E287-48A6-9ECB-D0409D37F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Freeform 30">
              <a:extLst>
                <a:ext uri="{FF2B5EF4-FFF2-40B4-BE49-F238E27FC236}">
                  <a16:creationId xmlns:a16="http://schemas.microsoft.com/office/drawing/2014/main" id="{0196FC81-2B97-4747-859B-2475FFD126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Freeform 31">
              <a:extLst>
                <a:ext uri="{FF2B5EF4-FFF2-40B4-BE49-F238E27FC236}">
                  <a16:creationId xmlns:a16="http://schemas.microsoft.com/office/drawing/2014/main" id="{43A76FF0-4A33-44A0-AE53-92146AA813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Freeform 32">
              <a:extLst>
                <a:ext uri="{FF2B5EF4-FFF2-40B4-BE49-F238E27FC236}">
                  <a16:creationId xmlns:a16="http://schemas.microsoft.com/office/drawing/2014/main" id="{B94FC67F-70D7-496B-BFA2-B2AACF2ED0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Freeform 33">
              <a:extLst>
                <a:ext uri="{FF2B5EF4-FFF2-40B4-BE49-F238E27FC236}">
                  <a16:creationId xmlns:a16="http://schemas.microsoft.com/office/drawing/2014/main" id="{761C78BD-A48E-4171-AC10-D066FDF464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Freeform 34">
              <a:extLst>
                <a:ext uri="{FF2B5EF4-FFF2-40B4-BE49-F238E27FC236}">
                  <a16:creationId xmlns:a16="http://schemas.microsoft.com/office/drawing/2014/main" id="{8DD13455-5B55-48B7-AA52-981C48B3F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Freeform 35">
              <a:extLst>
                <a:ext uri="{FF2B5EF4-FFF2-40B4-BE49-F238E27FC236}">
                  <a16:creationId xmlns:a16="http://schemas.microsoft.com/office/drawing/2014/main" id="{8AFF35F4-12AC-44F3-AC19-88F2E3F9B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Freeform 36">
              <a:extLst>
                <a:ext uri="{FF2B5EF4-FFF2-40B4-BE49-F238E27FC236}">
                  <a16:creationId xmlns:a16="http://schemas.microsoft.com/office/drawing/2014/main" id="{410D4BFE-B9DB-440B-BF78-21B4F317F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Freeform 37">
              <a:extLst>
                <a:ext uri="{FF2B5EF4-FFF2-40B4-BE49-F238E27FC236}">
                  <a16:creationId xmlns:a16="http://schemas.microsoft.com/office/drawing/2014/main" id="{8F0E6EB0-F23E-4342-9FBD-3178F4B81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Freeform 38">
              <a:extLst>
                <a:ext uri="{FF2B5EF4-FFF2-40B4-BE49-F238E27FC236}">
                  <a16:creationId xmlns:a16="http://schemas.microsoft.com/office/drawing/2014/main" id="{3A4E0803-C8CF-4E6B-95EF-BBEBF237E3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6D9986E-2FC4-4377-B163-42766AD82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11" name="Freeform 11">
            <a:extLst>
              <a:ext uri="{FF2B5EF4-FFF2-40B4-BE49-F238E27FC236}">
                <a16:creationId xmlns:a16="http://schemas.microsoft.com/office/drawing/2014/main" id="{50807C25-453D-4A47-A22C-3AE0C4E0E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C52C6D-6770-7A4F-4BAD-F0C7BE4CE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225931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/>
              <a:t>MATINEE AGIR CONTRE L’ILLETTRISME A BOIS MADAME </a:t>
            </a:r>
            <a:br>
              <a:rPr lang="en-US" sz="2000"/>
            </a:br>
            <a:r>
              <a:rPr lang="en-US" sz="2000"/>
              <a:t>le 12 septembre </a:t>
            </a:r>
            <a:br>
              <a:rPr lang="en-US" sz="2000"/>
            </a:br>
            <a:endParaRPr lang="en-US" sz="20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F4E808-583D-656F-9AB3-296D9F3E1A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83955" y="2133600"/>
            <a:ext cx="4229645" cy="377762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100" dirty="0">
                <a:solidFill>
                  <a:schemeClr val="tx1"/>
                </a:solidFill>
              </a:rPr>
              <a:t>Accueil </a:t>
            </a:r>
            <a:r>
              <a:rPr lang="en-US" sz="1100" dirty="0" err="1">
                <a:solidFill>
                  <a:schemeClr val="tx1"/>
                </a:solidFill>
              </a:rPr>
              <a:t>vers</a:t>
            </a:r>
            <a:r>
              <a:rPr lang="en-US" sz="1100" dirty="0">
                <a:solidFill>
                  <a:schemeClr val="tx1"/>
                </a:solidFill>
              </a:rPr>
              <a:t> 08h30 à 09h00</a:t>
            </a:r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chemeClr val="tx1"/>
                </a:solidFill>
              </a:rPr>
              <a:t>Petit déjeuner ‘</a:t>
            </a:r>
            <a:r>
              <a:rPr lang="en-US" sz="1100" dirty="0" err="1">
                <a:solidFill>
                  <a:schemeClr val="tx1"/>
                </a:solidFill>
              </a:rPr>
              <a:t>longtan</a:t>
            </a:r>
            <a:r>
              <a:rPr lang="en-US" sz="1100" dirty="0">
                <a:solidFill>
                  <a:schemeClr val="tx1"/>
                </a:solidFill>
              </a:rPr>
              <a:t>’ avec </a:t>
            </a:r>
            <a:r>
              <a:rPr lang="en-US" sz="1100" dirty="0" err="1">
                <a:solidFill>
                  <a:schemeClr val="tx1"/>
                </a:solidFill>
              </a:rPr>
              <a:t>l’agriculteur</a:t>
            </a:r>
            <a:r>
              <a:rPr lang="en-US" sz="1100" dirty="0">
                <a:solidFill>
                  <a:schemeClr val="tx1"/>
                </a:solidFill>
              </a:rPr>
              <a:t> bio Thomas GERMANE</a:t>
            </a:r>
          </a:p>
          <a:p>
            <a:pPr lvl="1">
              <a:lnSpc>
                <a:spcPct val="90000"/>
              </a:lnSpc>
            </a:pPr>
            <a:r>
              <a:rPr lang="en-US" sz="1100" dirty="0">
                <a:solidFill>
                  <a:schemeClr val="tx1"/>
                </a:solidFill>
              </a:rPr>
              <a:t>Pate </a:t>
            </a:r>
            <a:r>
              <a:rPr lang="en-US" sz="1100" dirty="0" err="1">
                <a:solidFill>
                  <a:schemeClr val="tx1"/>
                </a:solidFill>
              </a:rPr>
              <a:t>douce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en-US" sz="1100" dirty="0" err="1">
                <a:solidFill>
                  <a:schemeClr val="tx1"/>
                </a:solidFill>
              </a:rPr>
              <a:t>frite</a:t>
            </a:r>
            <a:r>
              <a:rPr lang="en-US" sz="1100" dirty="0">
                <a:solidFill>
                  <a:schemeClr val="tx1"/>
                </a:solidFill>
              </a:rPr>
              <a:t> de manioc, </a:t>
            </a:r>
            <a:r>
              <a:rPr lang="en-US" sz="1100" dirty="0" err="1">
                <a:solidFill>
                  <a:schemeClr val="tx1"/>
                </a:solidFill>
              </a:rPr>
              <a:t>féculent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traditionnel</a:t>
            </a:r>
            <a:r>
              <a:rPr lang="en-US" sz="1100" dirty="0">
                <a:solidFill>
                  <a:schemeClr val="tx1"/>
                </a:solidFill>
              </a:rPr>
              <a:t> …</a:t>
            </a:r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chemeClr val="tx1"/>
                </a:solidFill>
              </a:rPr>
              <a:t>Animation des 4 ateliers par les </a:t>
            </a:r>
            <a:r>
              <a:rPr lang="en-US" sz="1100" dirty="0" err="1">
                <a:solidFill>
                  <a:schemeClr val="tx1"/>
                </a:solidFill>
              </a:rPr>
              <a:t>apprenants</a:t>
            </a:r>
            <a:r>
              <a:rPr lang="en-US" sz="1100" dirty="0">
                <a:solidFill>
                  <a:schemeClr val="tx1"/>
                </a:solidFill>
              </a:rPr>
              <a:t> et les </a:t>
            </a:r>
            <a:r>
              <a:rPr lang="en-US" sz="1100" dirty="0" err="1">
                <a:solidFill>
                  <a:schemeClr val="tx1"/>
                </a:solidFill>
              </a:rPr>
              <a:t>formateurs</a:t>
            </a:r>
            <a:r>
              <a:rPr lang="en-US" sz="1100" dirty="0">
                <a:solidFill>
                  <a:schemeClr val="tx1"/>
                </a:solidFill>
              </a:rPr>
              <a:t>. </a:t>
            </a:r>
            <a:r>
              <a:rPr lang="en-US" sz="1100" dirty="0" err="1">
                <a:solidFill>
                  <a:schemeClr val="tx1"/>
                </a:solidFill>
              </a:rPr>
              <a:t>Chaque</a:t>
            </a:r>
            <a:r>
              <a:rPr lang="en-US" sz="1100" dirty="0">
                <a:solidFill>
                  <a:schemeClr val="tx1"/>
                </a:solidFill>
              </a:rPr>
              <a:t> atelier aura un </a:t>
            </a:r>
            <a:r>
              <a:rPr lang="en-US" sz="1100" dirty="0" err="1">
                <a:solidFill>
                  <a:schemeClr val="tx1"/>
                </a:solidFill>
              </a:rPr>
              <a:t>kioque</a:t>
            </a:r>
            <a:r>
              <a:rPr lang="en-US" sz="1100" dirty="0">
                <a:solidFill>
                  <a:schemeClr val="tx1"/>
                </a:solidFill>
              </a:rPr>
              <a:t> sur le site de BOIS MADAME</a:t>
            </a:r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chemeClr val="tx1"/>
                </a:solidFill>
              </a:rPr>
              <a:t>Un </a:t>
            </a:r>
            <a:r>
              <a:rPr lang="en-US" sz="1100" dirty="0" err="1">
                <a:solidFill>
                  <a:schemeClr val="tx1"/>
                </a:solidFill>
              </a:rPr>
              <a:t>itinéraire</a:t>
            </a:r>
            <a:r>
              <a:rPr lang="en-US" sz="1100" dirty="0">
                <a:solidFill>
                  <a:schemeClr val="tx1"/>
                </a:solidFill>
              </a:rPr>
              <a:t> sera mise </a:t>
            </a:r>
            <a:r>
              <a:rPr lang="en-US" sz="1100" dirty="0" err="1">
                <a:solidFill>
                  <a:schemeClr val="tx1"/>
                </a:solidFill>
              </a:rPr>
              <a:t>en</a:t>
            </a:r>
            <a:r>
              <a:rPr lang="en-US" sz="1100" dirty="0">
                <a:solidFill>
                  <a:schemeClr val="tx1"/>
                </a:solidFill>
              </a:rPr>
              <a:t> place avec la </a:t>
            </a:r>
            <a:r>
              <a:rPr lang="en-US" sz="1100" dirty="0" err="1">
                <a:solidFill>
                  <a:schemeClr val="tx1"/>
                </a:solidFill>
              </a:rPr>
              <a:t>valorisation</a:t>
            </a:r>
            <a:r>
              <a:rPr lang="en-US" sz="1100" dirty="0">
                <a:solidFill>
                  <a:schemeClr val="tx1"/>
                </a:solidFill>
              </a:rPr>
              <a:t> des pratiques et la </a:t>
            </a:r>
            <a:r>
              <a:rPr lang="en-US" sz="1100" dirty="0" err="1">
                <a:solidFill>
                  <a:schemeClr val="tx1"/>
                </a:solidFill>
              </a:rPr>
              <a:t>mobilisation</a:t>
            </a:r>
            <a:r>
              <a:rPr lang="en-US" sz="1100" dirty="0">
                <a:solidFill>
                  <a:schemeClr val="tx1"/>
                </a:solidFill>
              </a:rPr>
              <a:t> des </a:t>
            </a:r>
            <a:r>
              <a:rPr lang="en-US" sz="1100" dirty="0" err="1">
                <a:solidFill>
                  <a:schemeClr val="tx1"/>
                </a:solidFill>
              </a:rPr>
              <a:t>compétences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dont</a:t>
            </a:r>
            <a:r>
              <a:rPr lang="en-US" sz="1100" dirty="0">
                <a:solidFill>
                  <a:schemeClr val="tx1"/>
                </a:solidFill>
              </a:rPr>
              <a:t> transverses des </a:t>
            </a:r>
            <a:r>
              <a:rPr lang="en-US" sz="1100" dirty="0" err="1">
                <a:solidFill>
                  <a:schemeClr val="tx1"/>
                </a:solidFill>
              </a:rPr>
              <a:t>apprenants</a:t>
            </a:r>
            <a:r>
              <a:rPr lang="en-US" sz="1100" dirty="0">
                <a:solidFill>
                  <a:schemeClr val="tx1"/>
                </a:solidFill>
              </a:rPr>
              <a:t> des  2 </a:t>
            </a:r>
            <a:r>
              <a:rPr lang="en-US" sz="1100" dirty="0" err="1">
                <a:solidFill>
                  <a:schemeClr val="tx1"/>
                </a:solidFill>
              </a:rPr>
              <a:t>organismes</a:t>
            </a:r>
            <a:r>
              <a:rPr lang="en-US" sz="1100" dirty="0">
                <a:solidFill>
                  <a:schemeClr val="tx1"/>
                </a:solidFill>
              </a:rPr>
              <a:t> de la formation.</a:t>
            </a:r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chemeClr val="tx1"/>
                </a:solidFill>
              </a:rPr>
              <a:t>Nous </a:t>
            </a:r>
            <a:r>
              <a:rPr lang="en-US" sz="1100" dirty="0" err="1">
                <a:solidFill>
                  <a:schemeClr val="tx1"/>
                </a:solidFill>
              </a:rPr>
              <a:t>inviterons</a:t>
            </a:r>
            <a:r>
              <a:rPr lang="en-US" sz="1100" dirty="0">
                <a:solidFill>
                  <a:schemeClr val="tx1"/>
                </a:solidFill>
              </a:rPr>
              <a:t> à la matinée les jeunes de la Mission Locale </a:t>
            </a:r>
            <a:r>
              <a:rPr lang="en-US" sz="1100" dirty="0" err="1">
                <a:solidFill>
                  <a:schemeClr val="tx1"/>
                </a:solidFill>
              </a:rPr>
              <a:t>dont</a:t>
            </a:r>
            <a:r>
              <a:rPr lang="en-US" sz="1100" dirty="0">
                <a:solidFill>
                  <a:schemeClr val="tx1"/>
                </a:solidFill>
              </a:rPr>
              <a:t> les </a:t>
            </a:r>
            <a:r>
              <a:rPr lang="en-US" sz="1100" dirty="0" err="1">
                <a:solidFill>
                  <a:schemeClr val="tx1"/>
                </a:solidFill>
              </a:rPr>
              <a:t>groupes</a:t>
            </a:r>
            <a:r>
              <a:rPr lang="en-US" sz="1100" dirty="0">
                <a:solidFill>
                  <a:schemeClr val="tx1"/>
                </a:solidFill>
              </a:rPr>
              <a:t> de </a:t>
            </a:r>
            <a:r>
              <a:rPr lang="en-US" sz="1100" dirty="0" err="1">
                <a:solidFill>
                  <a:schemeClr val="tx1"/>
                </a:solidFill>
              </a:rPr>
              <a:t>Contrat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d’Engagement</a:t>
            </a:r>
            <a:r>
              <a:rPr lang="en-US" sz="1100" dirty="0">
                <a:solidFill>
                  <a:schemeClr val="tx1"/>
                </a:solidFill>
              </a:rPr>
              <a:t> Jeune </a:t>
            </a:r>
            <a:r>
              <a:rPr lang="en-US" sz="1100" dirty="0" err="1">
                <a:solidFill>
                  <a:schemeClr val="tx1"/>
                </a:solidFill>
              </a:rPr>
              <a:t>afin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échanger</a:t>
            </a:r>
            <a:r>
              <a:rPr lang="en-US" sz="1100" dirty="0">
                <a:solidFill>
                  <a:schemeClr val="tx1"/>
                </a:solidFill>
              </a:rPr>
              <a:t> avec les </a:t>
            </a:r>
            <a:r>
              <a:rPr lang="en-US" sz="1100" dirty="0" err="1">
                <a:solidFill>
                  <a:schemeClr val="tx1"/>
                </a:solidFill>
              </a:rPr>
              <a:t>apprenants</a:t>
            </a:r>
            <a:endParaRPr lang="en-US" sz="11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chemeClr val="tx1"/>
                </a:solidFill>
              </a:rPr>
              <a:t>Le public sur le site </a:t>
            </a:r>
            <a:r>
              <a:rPr lang="en-US" sz="1100" dirty="0" err="1">
                <a:solidFill>
                  <a:schemeClr val="tx1"/>
                </a:solidFill>
              </a:rPr>
              <a:t>pourra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participer</a:t>
            </a:r>
            <a:r>
              <a:rPr lang="en-US" sz="1100" dirty="0">
                <a:solidFill>
                  <a:schemeClr val="tx1"/>
                </a:solidFill>
              </a:rPr>
              <a:t> à </a:t>
            </a:r>
            <a:r>
              <a:rPr lang="en-US" sz="1100" dirty="0" err="1">
                <a:solidFill>
                  <a:schemeClr val="tx1"/>
                </a:solidFill>
              </a:rPr>
              <a:t>cette</a:t>
            </a:r>
            <a:r>
              <a:rPr lang="en-US" sz="1100" dirty="0">
                <a:solidFill>
                  <a:schemeClr val="tx1"/>
                </a:solidFill>
              </a:rPr>
              <a:t> matinée </a:t>
            </a:r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chemeClr val="tx1"/>
                </a:solidFill>
              </a:rPr>
              <a:t>Une </a:t>
            </a:r>
            <a:r>
              <a:rPr lang="en-US" sz="1100" dirty="0" err="1">
                <a:solidFill>
                  <a:schemeClr val="tx1"/>
                </a:solidFill>
              </a:rPr>
              <a:t>realisation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d’une</a:t>
            </a:r>
            <a:r>
              <a:rPr lang="en-US" sz="1100" dirty="0">
                <a:solidFill>
                  <a:schemeClr val="tx1"/>
                </a:solidFill>
              </a:rPr>
              <a:t> affiche </a:t>
            </a:r>
            <a:r>
              <a:rPr lang="en-US" sz="1100" dirty="0" err="1">
                <a:solidFill>
                  <a:schemeClr val="tx1"/>
                </a:solidFill>
              </a:rPr>
              <a:t>est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en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cours</a:t>
            </a:r>
            <a:r>
              <a:rPr lang="en-US" sz="11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E50C7E3-3CF2-4D0E-A42D-45A4CD516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3163" y="640080"/>
            <a:ext cx="2476817" cy="254891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448E68-54D6-29BE-2815-93C79C8C7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743" y="847422"/>
            <a:ext cx="2146041" cy="2146041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4553A8BB-464A-42AA-B757-CB519266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73560" y="640080"/>
            <a:ext cx="2476817" cy="254891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8263F7-9949-1502-2A82-DFABD97D2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7140" y="1351416"/>
            <a:ext cx="2146041" cy="1138052"/>
          </a:xfrm>
          <a:prstGeom prst="rect">
            <a:avLst/>
          </a:prstGeom>
        </p:spPr>
      </p:pic>
      <p:sp>
        <p:nvSpPr>
          <p:cNvPr id="117" name="Rectangle 116">
            <a:extLst>
              <a:ext uri="{FF2B5EF4-FFF2-40B4-BE49-F238E27FC236}">
                <a16:creationId xmlns:a16="http://schemas.microsoft.com/office/drawing/2014/main" id="{DD9F63E0-A4D4-48D4-A061-2AAA5A099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3163" y="3336595"/>
            <a:ext cx="5114503" cy="254891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5315589-DD36-B7E3-11F7-CE7C4D380D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6743" y="3813459"/>
            <a:ext cx="4771322" cy="159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50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127</Words>
  <Application>Microsoft Office PowerPoint</Application>
  <PresentationFormat>Grand écran</PresentationFormat>
  <Paragraphs>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Brin</vt:lpstr>
      <vt:lpstr>MATINEE AGIR CONTRE L’ILLETTRISME A BOIS MADAME  le 12 septembre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Evelyne ADELER</dc:creator>
  <cp:lastModifiedBy>Evelyne ADELER</cp:lastModifiedBy>
  <cp:revision>1</cp:revision>
  <dcterms:created xsi:type="dcterms:W3CDTF">2025-07-08T07:03:35Z</dcterms:created>
  <dcterms:modified xsi:type="dcterms:W3CDTF">2025-07-08T07:21:40Z</dcterms:modified>
</cp:coreProperties>
</file>