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7" r:id="rId4"/>
  </p:sldMasterIdLst>
  <p:notesMasterIdLst>
    <p:notesMasterId r:id="rId16"/>
  </p:notesMasterIdLst>
  <p:handoutMasterIdLst>
    <p:handoutMasterId r:id="rId17"/>
  </p:handoutMasterIdLst>
  <p:sldIdLst>
    <p:sldId id="410" r:id="rId5"/>
    <p:sldId id="383" r:id="rId6"/>
    <p:sldId id="391" r:id="rId7"/>
    <p:sldId id="397" r:id="rId8"/>
    <p:sldId id="411" r:id="rId9"/>
    <p:sldId id="408" r:id="rId10"/>
    <p:sldId id="404" r:id="rId11"/>
    <p:sldId id="258" r:id="rId12"/>
    <p:sldId id="415" r:id="rId13"/>
    <p:sldId id="416" r:id="rId14"/>
    <p:sldId id="39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eu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6CC986-6283-AFE3-9DF5-41D78F2CB968}" v="2" dt="2026-04-01T07:38:07.886"/>
  </p1510:revLst>
</p1510:revInfo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13461D-5B95-4000-9A38-FB30D6CEDE7A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BCB5659-AB11-478A-A77A-E17108753C61}">
      <dgm:prSet custT="1"/>
      <dgm:spPr/>
      <dgm:t>
        <a:bodyPr/>
        <a:lstStyle/>
        <a:p>
          <a:r>
            <a:rPr lang="fr-FR" sz="1600"/>
            <a:t>Présentation de la prestation à la Team Intensive le vendredi 20/03/26 lors de la réunion d’équipe </a:t>
          </a:r>
          <a:r>
            <a:rPr lang="fr-FR" sz="1600" err="1"/>
            <a:t>Equip’Emploi</a:t>
          </a:r>
          <a:endParaRPr lang="en-US" sz="1600"/>
        </a:p>
      </dgm:t>
    </dgm:pt>
    <dgm:pt modelId="{C7A389D7-B780-4ECB-9E4B-E8E3BAFCED92}" type="parTrans" cxnId="{132B3A03-6EB0-4192-B064-A0F23BD4270A}">
      <dgm:prSet/>
      <dgm:spPr/>
      <dgm:t>
        <a:bodyPr/>
        <a:lstStyle/>
        <a:p>
          <a:endParaRPr lang="en-US"/>
        </a:p>
      </dgm:t>
    </dgm:pt>
    <dgm:pt modelId="{D11B89DA-BC6C-443E-869E-98F4BD36C723}" type="sibTrans" cxnId="{132B3A03-6EB0-4192-B064-A0F23BD4270A}">
      <dgm:prSet/>
      <dgm:spPr/>
      <dgm:t>
        <a:bodyPr/>
        <a:lstStyle/>
        <a:p>
          <a:endParaRPr lang="en-US"/>
        </a:p>
      </dgm:t>
    </dgm:pt>
    <dgm:pt modelId="{D5BA0235-2095-4B94-82AD-BF15E1AC1B81}">
      <dgm:prSet custT="1"/>
      <dgm:spPr/>
      <dgm:t>
        <a:bodyPr/>
        <a:lstStyle/>
        <a:p>
          <a:pPr rtl="0"/>
          <a:r>
            <a:rPr lang="fr-FR" sz="1800"/>
            <a:t>Un tableau Teams sera </a:t>
          </a:r>
          <a:r>
            <a:rPr lang="fr-FR" sz="1800">
              <a:latin typeface="Century Gothic" panose="020B0502020202020204"/>
            </a:rPr>
            <a:t>créé</a:t>
          </a:r>
          <a:r>
            <a:rPr lang="fr-FR" sz="1800"/>
            <a:t> pour enregistrer et répertorier </a:t>
          </a:r>
          <a:r>
            <a:rPr lang="fr-FR" sz="1800">
              <a:latin typeface="Century Gothic" panose="020B0502020202020204"/>
            </a:rPr>
            <a:t>les DE</a:t>
          </a:r>
          <a:r>
            <a:rPr lang="fr-FR" sz="1800"/>
            <a:t> identifiés</a:t>
          </a:r>
          <a:r>
            <a:rPr lang="fr-FR" sz="1800">
              <a:latin typeface="Century Gothic" panose="020B0502020202020204"/>
            </a:rPr>
            <a:t> </a:t>
          </a:r>
          <a:endParaRPr lang="en-US" sz="1800">
            <a:latin typeface="Century Gothic" panose="020B0502020202020204"/>
          </a:endParaRPr>
        </a:p>
      </dgm:t>
    </dgm:pt>
    <dgm:pt modelId="{163D8420-719B-4613-9820-94835A02C1FB}" type="parTrans" cxnId="{34817086-9124-4189-96C3-7F15F2C44294}">
      <dgm:prSet/>
      <dgm:spPr/>
      <dgm:t>
        <a:bodyPr/>
        <a:lstStyle/>
        <a:p>
          <a:endParaRPr lang="en-US"/>
        </a:p>
      </dgm:t>
    </dgm:pt>
    <dgm:pt modelId="{CA7FCBF0-A5AF-4020-949A-132BC90944DB}" type="sibTrans" cxnId="{34817086-9124-4189-96C3-7F15F2C44294}">
      <dgm:prSet/>
      <dgm:spPr/>
      <dgm:t>
        <a:bodyPr/>
        <a:lstStyle/>
        <a:p>
          <a:endParaRPr lang="en-US"/>
        </a:p>
      </dgm:t>
    </dgm:pt>
    <dgm:pt modelId="{2CA7E62B-D9A5-4FA6-B8B5-7592AC10A922}">
      <dgm:prSet custT="1"/>
      <dgm:spPr/>
      <dgm:t>
        <a:bodyPr/>
        <a:lstStyle/>
        <a:p>
          <a:r>
            <a:rPr lang="fr-FR" sz="1600"/>
            <a:t>Retour du planning par l’OF prévu le vendredi 13/03/26</a:t>
          </a:r>
          <a:endParaRPr lang="en-US" sz="1600"/>
        </a:p>
      </dgm:t>
    </dgm:pt>
    <dgm:pt modelId="{FD78FF6F-742C-42F3-ACB8-299B66FD2301}" type="parTrans" cxnId="{2158320E-A471-4ADE-BF2D-4312A471AA0A}">
      <dgm:prSet/>
      <dgm:spPr/>
      <dgm:t>
        <a:bodyPr/>
        <a:lstStyle/>
        <a:p>
          <a:endParaRPr lang="en-US"/>
        </a:p>
      </dgm:t>
    </dgm:pt>
    <dgm:pt modelId="{5E8C764D-261F-4767-92B4-003B0E30F853}" type="sibTrans" cxnId="{2158320E-A471-4ADE-BF2D-4312A471AA0A}">
      <dgm:prSet/>
      <dgm:spPr/>
      <dgm:t>
        <a:bodyPr/>
        <a:lstStyle/>
        <a:p>
          <a:endParaRPr lang="en-US"/>
        </a:p>
      </dgm:t>
    </dgm:pt>
    <dgm:pt modelId="{66DE5719-03BF-4770-A654-74148C487B21}">
      <dgm:prSet custT="1"/>
      <dgm:spPr/>
      <dgm:t>
        <a:bodyPr/>
        <a:lstStyle/>
        <a:p>
          <a:pPr rtl="0"/>
          <a:r>
            <a:rPr lang="fr-FR" sz="1800" err="1">
              <a:latin typeface="Century Gothic"/>
            </a:rPr>
            <a:t>Sourcing</a:t>
          </a:r>
          <a:r>
            <a:rPr lang="fr-FR" sz="1800">
              <a:latin typeface="Century Gothic"/>
            </a:rPr>
            <a:t> cible à partir du </a:t>
          </a:r>
          <a:r>
            <a:rPr lang="fr-FR" sz="1800">
              <a:latin typeface="Century Gothic"/>
              <a:ea typeface="Calibri"/>
              <a:cs typeface="Calibri"/>
            </a:rPr>
            <a:t>21/03/26 </a:t>
          </a:r>
        </a:p>
      </dgm:t>
    </dgm:pt>
    <dgm:pt modelId="{BD03AC49-5D63-48BB-ADBD-7713CAA1984B}" type="parTrans" cxnId="{EBD97877-A7CC-47D0-9F3D-9DC2633132A7}">
      <dgm:prSet/>
      <dgm:spPr/>
      <dgm:t>
        <a:bodyPr/>
        <a:lstStyle/>
        <a:p>
          <a:endParaRPr lang="fr-FR"/>
        </a:p>
      </dgm:t>
    </dgm:pt>
    <dgm:pt modelId="{81C87C6B-73CF-4DAB-80C0-A7B6BC2BC53B}" type="sibTrans" cxnId="{EBD97877-A7CC-47D0-9F3D-9DC2633132A7}">
      <dgm:prSet/>
      <dgm:spPr/>
      <dgm:t>
        <a:bodyPr/>
        <a:lstStyle/>
        <a:p>
          <a:endParaRPr lang="fr-FR"/>
        </a:p>
      </dgm:t>
    </dgm:pt>
    <dgm:pt modelId="{C81FA566-F1BB-4B8F-8B6C-C0C511071B3E}">
      <dgm:prSet custT="1"/>
      <dgm:spPr>
        <a:solidFill>
          <a:srgbClr val="92D050"/>
        </a:solidFill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r-FR" sz="1600" b="1">
              <a:solidFill>
                <a:schemeClr val="tx1"/>
              </a:solidFill>
            </a:rPr>
            <a:t>PRESENTATION DE LA PRESTATION SPECIFIQUE « COMPETENCES DE BASE »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FR" sz="1600" b="1">
              <a:solidFill>
                <a:schemeClr val="tx1"/>
              </a:solidFill>
            </a:rPr>
            <a:t>LE 09/03/26 PAR L’OF ENVERGURE</a:t>
          </a:r>
        </a:p>
      </dgm:t>
    </dgm:pt>
    <dgm:pt modelId="{29BD6282-FCD2-45D5-954A-67C52A0D17EC}" type="parTrans" cxnId="{7149AAB6-164B-49CD-8A09-AAB4A09D8974}">
      <dgm:prSet/>
      <dgm:spPr/>
      <dgm:t>
        <a:bodyPr/>
        <a:lstStyle/>
        <a:p>
          <a:endParaRPr lang="fr-FR"/>
        </a:p>
      </dgm:t>
    </dgm:pt>
    <dgm:pt modelId="{2F98A805-862F-44D2-86E0-BE2254A84EFA}" type="sibTrans" cxnId="{7149AAB6-164B-49CD-8A09-AAB4A09D8974}">
      <dgm:prSet/>
      <dgm:spPr/>
      <dgm:t>
        <a:bodyPr/>
        <a:lstStyle/>
        <a:p>
          <a:endParaRPr lang="fr-FR"/>
        </a:p>
      </dgm:t>
    </dgm:pt>
    <dgm:pt modelId="{F2006D9C-2FAA-4ECD-9DAF-DD9AD83FE9E7}">
      <dgm:prSet phldr="0"/>
      <dgm:spPr/>
      <dgm:t>
        <a:bodyPr/>
        <a:lstStyle/>
        <a:p>
          <a:pPr rtl="0"/>
          <a:r>
            <a:rPr lang="fr-FR" sz="800" b="0" i="0">
              <a:latin typeface="Century Gothic" panose="020B0502020202020204"/>
            </a:rPr>
            <a:t>Repère de</a:t>
          </a:r>
          <a:r>
            <a:rPr lang="fr-FR" sz="800" b="0" i="0"/>
            <a:t> 20 demandeurs d’emploi afin de constituer une session avec 10 participants attendus</a:t>
          </a:r>
          <a:endParaRPr lang="fr-FR" sz="800" b="0" i="0">
            <a:latin typeface="Century Gothic"/>
            <a:ea typeface="Calibri"/>
            <a:cs typeface="Calibri"/>
          </a:endParaRPr>
        </a:p>
      </dgm:t>
    </dgm:pt>
    <dgm:pt modelId="{AA6E28C4-FEA1-41D2-9BD3-D62C1A810C35}" type="parTrans" cxnId="{3C9F0AE8-A7A7-474F-9AD9-BB98FF6438FD}">
      <dgm:prSet/>
      <dgm:spPr/>
    </dgm:pt>
    <dgm:pt modelId="{1E099B51-D4CE-4FE4-9054-63EDAC15DCF2}" type="sibTrans" cxnId="{3C9F0AE8-A7A7-474F-9AD9-BB98FF6438FD}">
      <dgm:prSet/>
      <dgm:spPr/>
      <dgm:t>
        <a:bodyPr/>
        <a:lstStyle/>
        <a:p>
          <a:endParaRPr lang="fr-FR"/>
        </a:p>
      </dgm:t>
    </dgm:pt>
    <dgm:pt modelId="{8BBA4E81-3109-4E86-A67B-E3FA1E1B824D}" type="pres">
      <dgm:prSet presAssocID="{9613461D-5B95-4000-9A38-FB30D6CEDE7A}" presName="Name0" presStyleCnt="0">
        <dgm:presLayoutVars>
          <dgm:dir/>
          <dgm:resizeHandles val="exact"/>
        </dgm:presLayoutVars>
      </dgm:prSet>
      <dgm:spPr/>
    </dgm:pt>
    <dgm:pt modelId="{1C07A02E-47E1-4267-B27A-029204B38B83}" type="pres">
      <dgm:prSet presAssocID="{C81FA566-F1BB-4B8F-8B6C-C0C511071B3E}" presName="node" presStyleLbl="node1" presStyleIdx="0" presStyleCnt="6" custLinFactNeighborX="846">
        <dgm:presLayoutVars>
          <dgm:bulletEnabled val="1"/>
        </dgm:presLayoutVars>
      </dgm:prSet>
      <dgm:spPr/>
    </dgm:pt>
    <dgm:pt modelId="{AA0A022D-4EAA-4BDB-84E9-4F18BFB06791}" type="pres">
      <dgm:prSet presAssocID="{2F98A805-862F-44D2-86E0-BE2254A84EFA}" presName="sibTrans" presStyleLbl="sibTrans1D1" presStyleIdx="0" presStyleCnt="5"/>
      <dgm:spPr/>
    </dgm:pt>
    <dgm:pt modelId="{19219095-8273-40FC-96CB-AEAE39853797}" type="pres">
      <dgm:prSet presAssocID="{2F98A805-862F-44D2-86E0-BE2254A84EFA}" presName="connectorText" presStyleLbl="sibTrans1D1" presStyleIdx="0" presStyleCnt="5"/>
      <dgm:spPr/>
    </dgm:pt>
    <dgm:pt modelId="{93BDC2D2-A1E6-4C7F-A671-978930948B24}" type="pres">
      <dgm:prSet presAssocID="{2CA7E62B-D9A5-4FA6-B8B5-7592AC10A922}" presName="node" presStyleLbl="node1" presStyleIdx="1" presStyleCnt="6">
        <dgm:presLayoutVars>
          <dgm:bulletEnabled val="1"/>
        </dgm:presLayoutVars>
      </dgm:prSet>
      <dgm:spPr/>
    </dgm:pt>
    <dgm:pt modelId="{1D2E4E23-67CB-4CC7-ACAC-3D195E927249}" type="pres">
      <dgm:prSet presAssocID="{5E8C764D-261F-4767-92B4-003B0E30F853}" presName="sibTrans" presStyleLbl="sibTrans1D1" presStyleIdx="1" presStyleCnt="5"/>
      <dgm:spPr/>
    </dgm:pt>
    <dgm:pt modelId="{383A4758-0368-47DD-BB61-41BCF587E278}" type="pres">
      <dgm:prSet presAssocID="{5E8C764D-261F-4767-92B4-003B0E30F853}" presName="connectorText" presStyleLbl="sibTrans1D1" presStyleIdx="1" presStyleCnt="5"/>
      <dgm:spPr/>
    </dgm:pt>
    <dgm:pt modelId="{97722B5F-91E6-40C9-AA37-7EA889609533}" type="pres">
      <dgm:prSet presAssocID="{4BCB5659-AB11-478A-A77A-E17108753C61}" presName="node" presStyleLbl="node1" presStyleIdx="2" presStyleCnt="6">
        <dgm:presLayoutVars>
          <dgm:bulletEnabled val="1"/>
        </dgm:presLayoutVars>
      </dgm:prSet>
      <dgm:spPr/>
    </dgm:pt>
    <dgm:pt modelId="{0EE0E15C-25A6-4BF6-BA4F-68ADA120543E}" type="pres">
      <dgm:prSet presAssocID="{D11B89DA-BC6C-443E-869E-98F4BD36C723}" presName="sibTrans" presStyleLbl="sibTrans1D1" presStyleIdx="2" presStyleCnt="5"/>
      <dgm:spPr/>
    </dgm:pt>
    <dgm:pt modelId="{E0098EBF-29B5-4EA5-9592-D44A3C27B022}" type="pres">
      <dgm:prSet presAssocID="{D11B89DA-BC6C-443E-869E-98F4BD36C723}" presName="connectorText" presStyleLbl="sibTrans1D1" presStyleIdx="2" presStyleCnt="5"/>
      <dgm:spPr/>
    </dgm:pt>
    <dgm:pt modelId="{31DA9CC0-E8EE-4610-A5C4-C1B65FA8971D}" type="pres">
      <dgm:prSet presAssocID="{66DE5719-03BF-4770-A654-74148C487B21}" presName="node" presStyleLbl="node1" presStyleIdx="3" presStyleCnt="6">
        <dgm:presLayoutVars>
          <dgm:bulletEnabled val="1"/>
        </dgm:presLayoutVars>
      </dgm:prSet>
      <dgm:spPr/>
    </dgm:pt>
    <dgm:pt modelId="{3E670438-0657-4C9C-B2D0-ABCFECCF094B}" type="pres">
      <dgm:prSet presAssocID="{81C87C6B-73CF-4DAB-80C0-A7B6BC2BC53B}" presName="sibTrans" presStyleLbl="sibTrans1D1" presStyleIdx="3" presStyleCnt="5"/>
      <dgm:spPr/>
    </dgm:pt>
    <dgm:pt modelId="{2A11BCC3-E413-4200-B982-688D15D75430}" type="pres">
      <dgm:prSet presAssocID="{81C87C6B-73CF-4DAB-80C0-A7B6BC2BC53B}" presName="connectorText" presStyleLbl="sibTrans1D1" presStyleIdx="3" presStyleCnt="5"/>
      <dgm:spPr/>
    </dgm:pt>
    <dgm:pt modelId="{ADCC15CD-380F-4C12-9DFA-6ECDEA11016D}" type="pres">
      <dgm:prSet presAssocID="{F2006D9C-2FAA-4ECD-9DAF-DD9AD83FE9E7}" presName="node" presStyleLbl="node1" presStyleIdx="4" presStyleCnt="6">
        <dgm:presLayoutVars>
          <dgm:bulletEnabled val="1"/>
        </dgm:presLayoutVars>
      </dgm:prSet>
      <dgm:spPr/>
    </dgm:pt>
    <dgm:pt modelId="{F4AB2F97-9DCD-40C9-90E8-7C12D4A88B8E}" type="pres">
      <dgm:prSet presAssocID="{1E099B51-D4CE-4FE4-9054-63EDAC15DCF2}" presName="sibTrans" presStyleLbl="sibTrans1D1" presStyleIdx="4" presStyleCnt="5"/>
      <dgm:spPr/>
    </dgm:pt>
    <dgm:pt modelId="{D6DE9058-193B-424B-ADD0-164539B5BAED}" type="pres">
      <dgm:prSet presAssocID="{1E099B51-D4CE-4FE4-9054-63EDAC15DCF2}" presName="connectorText" presStyleLbl="sibTrans1D1" presStyleIdx="4" presStyleCnt="5"/>
      <dgm:spPr/>
    </dgm:pt>
    <dgm:pt modelId="{66E7B43E-C5FC-4D8E-8632-E0146FF367F7}" type="pres">
      <dgm:prSet presAssocID="{D5BA0235-2095-4B94-82AD-BF15E1AC1B81}" presName="node" presStyleLbl="node1" presStyleIdx="5" presStyleCnt="6" custLinFactNeighborX="846" custLinFactNeighborY="470">
        <dgm:presLayoutVars>
          <dgm:bulletEnabled val="1"/>
        </dgm:presLayoutVars>
      </dgm:prSet>
      <dgm:spPr/>
    </dgm:pt>
  </dgm:ptLst>
  <dgm:cxnLst>
    <dgm:cxn modelId="{132B3A03-6EB0-4192-B064-A0F23BD4270A}" srcId="{9613461D-5B95-4000-9A38-FB30D6CEDE7A}" destId="{4BCB5659-AB11-478A-A77A-E17108753C61}" srcOrd="2" destOrd="0" parTransId="{C7A389D7-B780-4ECB-9E4B-E8E3BAFCED92}" sibTransId="{D11B89DA-BC6C-443E-869E-98F4BD36C723}"/>
    <dgm:cxn modelId="{95248A0D-4A84-4158-A053-F6D7212D0894}" type="presOf" srcId="{5E8C764D-261F-4767-92B4-003B0E30F853}" destId="{383A4758-0368-47DD-BB61-41BCF587E278}" srcOrd="1" destOrd="0" presId="urn:microsoft.com/office/officeart/2016/7/layout/RepeatingBendingProcessNew"/>
    <dgm:cxn modelId="{2158320E-A471-4ADE-BF2D-4312A471AA0A}" srcId="{9613461D-5B95-4000-9A38-FB30D6CEDE7A}" destId="{2CA7E62B-D9A5-4FA6-B8B5-7592AC10A922}" srcOrd="1" destOrd="0" parTransId="{FD78FF6F-742C-42F3-ACB8-299B66FD2301}" sibTransId="{5E8C764D-261F-4767-92B4-003B0E30F853}"/>
    <dgm:cxn modelId="{156F6015-F04E-4164-91BB-21D647687A3A}" type="presOf" srcId="{1E099B51-D4CE-4FE4-9054-63EDAC15DCF2}" destId="{D6DE9058-193B-424B-ADD0-164539B5BAED}" srcOrd="1" destOrd="0" presId="urn:microsoft.com/office/officeart/2016/7/layout/RepeatingBendingProcessNew"/>
    <dgm:cxn modelId="{2475DE16-931F-4B53-9281-8CBFDC58E50B}" type="presOf" srcId="{9613461D-5B95-4000-9A38-FB30D6CEDE7A}" destId="{8BBA4E81-3109-4E86-A67B-E3FA1E1B824D}" srcOrd="0" destOrd="0" presId="urn:microsoft.com/office/officeart/2016/7/layout/RepeatingBendingProcessNew"/>
    <dgm:cxn modelId="{085B0F17-EAE0-4B5D-B674-A020DA1A025B}" type="presOf" srcId="{2CA7E62B-D9A5-4FA6-B8B5-7592AC10A922}" destId="{93BDC2D2-A1E6-4C7F-A671-978930948B24}" srcOrd="0" destOrd="0" presId="urn:microsoft.com/office/officeart/2016/7/layout/RepeatingBendingProcessNew"/>
    <dgm:cxn modelId="{68EEE418-08ED-48C2-AF58-BADDFEF4BD80}" type="presOf" srcId="{66DE5719-03BF-4770-A654-74148C487B21}" destId="{31DA9CC0-E8EE-4610-A5C4-C1B65FA8971D}" srcOrd="0" destOrd="0" presId="urn:microsoft.com/office/officeart/2016/7/layout/RepeatingBendingProcessNew"/>
    <dgm:cxn modelId="{68AF431E-EA07-46A8-8120-496E6979AFB1}" type="presOf" srcId="{81C87C6B-73CF-4DAB-80C0-A7B6BC2BC53B}" destId="{3E670438-0657-4C9C-B2D0-ABCFECCF094B}" srcOrd="0" destOrd="0" presId="urn:microsoft.com/office/officeart/2016/7/layout/RepeatingBendingProcessNew"/>
    <dgm:cxn modelId="{EE192639-2087-43B0-A50C-24E5939FFBD5}" type="presOf" srcId="{D5BA0235-2095-4B94-82AD-BF15E1AC1B81}" destId="{66E7B43E-C5FC-4D8E-8632-E0146FF367F7}" srcOrd="0" destOrd="0" presId="urn:microsoft.com/office/officeart/2016/7/layout/RepeatingBendingProcessNew"/>
    <dgm:cxn modelId="{78F5BB39-DF49-40DC-BBBC-C81440D56EE4}" type="presOf" srcId="{D11B89DA-BC6C-443E-869E-98F4BD36C723}" destId="{0EE0E15C-25A6-4BF6-BA4F-68ADA120543E}" srcOrd="0" destOrd="0" presId="urn:microsoft.com/office/officeart/2016/7/layout/RepeatingBendingProcessNew"/>
    <dgm:cxn modelId="{232CEA5E-128C-42D1-A222-DC950B2C92E2}" type="presOf" srcId="{C81FA566-F1BB-4B8F-8B6C-C0C511071B3E}" destId="{1C07A02E-47E1-4267-B27A-029204B38B83}" srcOrd="0" destOrd="0" presId="urn:microsoft.com/office/officeart/2016/7/layout/RepeatingBendingProcessNew"/>
    <dgm:cxn modelId="{8660C14B-D195-4886-A691-32D699883E24}" type="presOf" srcId="{F2006D9C-2FAA-4ECD-9DAF-DD9AD83FE9E7}" destId="{ADCC15CD-380F-4C12-9DFA-6ECDEA11016D}" srcOrd="0" destOrd="0" presId="urn:microsoft.com/office/officeart/2016/7/layout/RepeatingBendingProcessNew"/>
    <dgm:cxn modelId="{EBD97877-A7CC-47D0-9F3D-9DC2633132A7}" srcId="{9613461D-5B95-4000-9A38-FB30D6CEDE7A}" destId="{66DE5719-03BF-4770-A654-74148C487B21}" srcOrd="3" destOrd="0" parTransId="{BD03AC49-5D63-48BB-ADBD-7713CAA1984B}" sibTransId="{81C87C6B-73CF-4DAB-80C0-A7B6BC2BC53B}"/>
    <dgm:cxn modelId="{516AEB81-D601-4C00-98C1-CDA32B8330C6}" type="presOf" srcId="{81C87C6B-73CF-4DAB-80C0-A7B6BC2BC53B}" destId="{2A11BCC3-E413-4200-B982-688D15D75430}" srcOrd="1" destOrd="0" presId="urn:microsoft.com/office/officeart/2016/7/layout/RepeatingBendingProcessNew"/>
    <dgm:cxn modelId="{34817086-9124-4189-96C3-7F15F2C44294}" srcId="{9613461D-5B95-4000-9A38-FB30D6CEDE7A}" destId="{D5BA0235-2095-4B94-82AD-BF15E1AC1B81}" srcOrd="5" destOrd="0" parTransId="{163D8420-719B-4613-9820-94835A02C1FB}" sibTransId="{CA7FCBF0-A5AF-4020-949A-132BC90944DB}"/>
    <dgm:cxn modelId="{E7FB34A8-1E41-4665-89A8-8C30209FFF6E}" type="presOf" srcId="{5E8C764D-261F-4767-92B4-003B0E30F853}" destId="{1D2E4E23-67CB-4CC7-ACAC-3D195E927249}" srcOrd="0" destOrd="0" presId="urn:microsoft.com/office/officeart/2016/7/layout/RepeatingBendingProcessNew"/>
    <dgm:cxn modelId="{06A3F6A9-AFE6-4BFE-B397-010654208958}" type="presOf" srcId="{D11B89DA-BC6C-443E-869E-98F4BD36C723}" destId="{E0098EBF-29B5-4EA5-9592-D44A3C27B022}" srcOrd="1" destOrd="0" presId="urn:microsoft.com/office/officeart/2016/7/layout/RepeatingBendingProcessNew"/>
    <dgm:cxn modelId="{7149AAB6-164B-49CD-8A09-AAB4A09D8974}" srcId="{9613461D-5B95-4000-9A38-FB30D6CEDE7A}" destId="{C81FA566-F1BB-4B8F-8B6C-C0C511071B3E}" srcOrd="0" destOrd="0" parTransId="{29BD6282-FCD2-45D5-954A-67C52A0D17EC}" sibTransId="{2F98A805-862F-44D2-86E0-BE2254A84EFA}"/>
    <dgm:cxn modelId="{08382BBC-28DB-451F-88B7-B24780CF80C4}" type="presOf" srcId="{2F98A805-862F-44D2-86E0-BE2254A84EFA}" destId="{AA0A022D-4EAA-4BDB-84E9-4F18BFB06791}" srcOrd="0" destOrd="0" presId="urn:microsoft.com/office/officeart/2016/7/layout/RepeatingBendingProcessNew"/>
    <dgm:cxn modelId="{93B149C4-D9EB-4897-97C2-288BAAE1BA61}" type="presOf" srcId="{1E099B51-D4CE-4FE4-9054-63EDAC15DCF2}" destId="{F4AB2F97-9DCD-40C9-90E8-7C12D4A88B8E}" srcOrd="0" destOrd="0" presId="urn:microsoft.com/office/officeart/2016/7/layout/RepeatingBendingProcessNew"/>
    <dgm:cxn modelId="{0857EDC6-7589-41F3-AC13-EFF31AC3C44B}" type="presOf" srcId="{4BCB5659-AB11-478A-A77A-E17108753C61}" destId="{97722B5F-91E6-40C9-AA37-7EA889609533}" srcOrd="0" destOrd="0" presId="urn:microsoft.com/office/officeart/2016/7/layout/RepeatingBendingProcessNew"/>
    <dgm:cxn modelId="{3C9F0AE8-A7A7-474F-9AD9-BB98FF6438FD}" srcId="{9613461D-5B95-4000-9A38-FB30D6CEDE7A}" destId="{F2006D9C-2FAA-4ECD-9DAF-DD9AD83FE9E7}" srcOrd="4" destOrd="0" parTransId="{AA6E28C4-FEA1-41D2-9BD3-D62C1A810C35}" sibTransId="{1E099B51-D4CE-4FE4-9054-63EDAC15DCF2}"/>
    <dgm:cxn modelId="{1B06FBF5-AEB5-4845-A9BF-0CD5B02F52B2}" type="presOf" srcId="{2F98A805-862F-44D2-86E0-BE2254A84EFA}" destId="{19219095-8273-40FC-96CB-AEAE39853797}" srcOrd="1" destOrd="0" presId="urn:microsoft.com/office/officeart/2016/7/layout/RepeatingBendingProcessNew"/>
    <dgm:cxn modelId="{B4CAC1F6-2F7D-47E5-8484-4C90519F7F73}" type="presParOf" srcId="{8BBA4E81-3109-4E86-A67B-E3FA1E1B824D}" destId="{1C07A02E-47E1-4267-B27A-029204B38B83}" srcOrd="0" destOrd="0" presId="urn:microsoft.com/office/officeart/2016/7/layout/RepeatingBendingProcessNew"/>
    <dgm:cxn modelId="{35D2FB30-E669-4C05-9AF1-B0A05FA7404F}" type="presParOf" srcId="{8BBA4E81-3109-4E86-A67B-E3FA1E1B824D}" destId="{AA0A022D-4EAA-4BDB-84E9-4F18BFB06791}" srcOrd="1" destOrd="0" presId="urn:microsoft.com/office/officeart/2016/7/layout/RepeatingBendingProcessNew"/>
    <dgm:cxn modelId="{14C6C357-D286-4B32-B69E-345B5128A25E}" type="presParOf" srcId="{AA0A022D-4EAA-4BDB-84E9-4F18BFB06791}" destId="{19219095-8273-40FC-96CB-AEAE39853797}" srcOrd="0" destOrd="0" presId="urn:microsoft.com/office/officeart/2016/7/layout/RepeatingBendingProcessNew"/>
    <dgm:cxn modelId="{3CDAF4B1-4034-4B57-B448-1082B55B848F}" type="presParOf" srcId="{8BBA4E81-3109-4E86-A67B-E3FA1E1B824D}" destId="{93BDC2D2-A1E6-4C7F-A671-978930948B24}" srcOrd="2" destOrd="0" presId="urn:microsoft.com/office/officeart/2016/7/layout/RepeatingBendingProcessNew"/>
    <dgm:cxn modelId="{A06AB928-0F1F-448F-92D3-802B9D408D3D}" type="presParOf" srcId="{8BBA4E81-3109-4E86-A67B-E3FA1E1B824D}" destId="{1D2E4E23-67CB-4CC7-ACAC-3D195E927249}" srcOrd="3" destOrd="0" presId="urn:microsoft.com/office/officeart/2016/7/layout/RepeatingBendingProcessNew"/>
    <dgm:cxn modelId="{6D0E4BE6-3C5D-4583-8C22-992F17F9892D}" type="presParOf" srcId="{1D2E4E23-67CB-4CC7-ACAC-3D195E927249}" destId="{383A4758-0368-47DD-BB61-41BCF587E278}" srcOrd="0" destOrd="0" presId="urn:microsoft.com/office/officeart/2016/7/layout/RepeatingBendingProcessNew"/>
    <dgm:cxn modelId="{41879DF1-A26E-431F-AA39-911CB7A73B65}" type="presParOf" srcId="{8BBA4E81-3109-4E86-A67B-E3FA1E1B824D}" destId="{97722B5F-91E6-40C9-AA37-7EA889609533}" srcOrd="4" destOrd="0" presId="urn:microsoft.com/office/officeart/2016/7/layout/RepeatingBendingProcessNew"/>
    <dgm:cxn modelId="{87410CD0-9EF0-4367-83CF-9DA728B85FC5}" type="presParOf" srcId="{8BBA4E81-3109-4E86-A67B-E3FA1E1B824D}" destId="{0EE0E15C-25A6-4BF6-BA4F-68ADA120543E}" srcOrd="5" destOrd="0" presId="urn:microsoft.com/office/officeart/2016/7/layout/RepeatingBendingProcessNew"/>
    <dgm:cxn modelId="{42234148-54AB-49DE-8E57-B33C415015BA}" type="presParOf" srcId="{0EE0E15C-25A6-4BF6-BA4F-68ADA120543E}" destId="{E0098EBF-29B5-4EA5-9592-D44A3C27B022}" srcOrd="0" destOrd="0" presId="urn:microsoft.com/office/officeart/2016/7/layout/RepeatingBendingProcessNew"/>
    <dgm:cxn modelId="{2380DB29-CCCC-4356-9AD6-B28335AB8525}" type="presParOf" srcId="{8BBA4E81-3109-4E86-A67B-E3FA1E1B824D}" destId="{31DA9CC0-E8EE-4610-A5C4-C1B65FA8971D}" srcOrd="6" destOrd="0" presId="urn:microsoft.com/office/officeart/2016/7/layout/RepeatingBendingProcessNew"/>
    <dgm:cxn modelId="{F23EA4D4-846F-426E-A81B-F904931D6595}" type="presParOf" srcId="{8BBA4E81-3109-4E86-A67B-E3FA1E1B824D}" destId="{3E670438-0657-4C9C-B2D0-ABCFECCF094B}" srcOrd="7" destOrd="0" presId="urn:microsoft.com/office/officeart/2016/7/layout/RepeatingBendingProcessNew"/>
    <dgm:cxn modelId="{4D025BB6-23EC-4C85-8F47-BE8AA808A603}" type="presParOf" srcId="{3E670438-0657-4C9C-B2D0-ABCFECCF094B}" destId="{2A11BCC3-E413-4200-B982-688D15D75430}" srcOrd="0" destOrd="0" presId="urn:microsoft.com/office/officeart/2016/7/layout/RepeatingBendingProcessNew"/>
    <dgm:cxn modelId="{96AFBE08-261E-492F-81BF-E3CDD590F51C}" type="presParOf" srcId="{8BBA4E81-3109-4E86-A67B-E3FA1E1B824D}" destId="{ADCC15CD-380F-4C12-9DFA-6ECDEA11016D}" srcOrd="8" destOrd="0" presId="urn:microsoft.com/office/officeart/2016/7/layout/RepeatingBendingProcessNew"/>
    <dgm:cxn modelId="{4E3FC4A5-B316-455B-B807-5B0B6B8B8383}" type="presParOf" srcId="{8BBA4E81-3109-4E86-A67B-E3FA1E1B824D}" destId="{F4AB2F97-9DCD-40C9-90E8-7C12D4A88B8E}" srcOrd="9" destOrd="0" presId="urn:microsoft.com/office/officeart/2016/7/layout/RepeatingBendingProcessNew"/>
    <dgm:cxn modelId="{76750684-4DA1-4740-A318-F13BB5858CC6}" type="presParOf" srcId="{F4AB2F97-9DCD-40C9-90E8-7C12D4A88B8E}" destId="{D6DE9058-193B-424B-ADD0-164539B5BAED}" srcOrd="0" destOrd="0" presId="urn:microsoft.com/office/officeart/2016/7/layout/RepeatingBendingProcessNew"/>
    <dgm:cxn modelId="{3B2CB35A-40FE-4863-99AB-109E5B74C31F}" type="presParOf" srcId="{8BBA4E81-3109-4E86-A67B-E3FA1E1B824D}" destId="{66E7B43E-C5FC-4D8E-8632-E0146FF367F7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13461D-5B95-4000-9A38-FB30D6CEDE7A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0E6AEAD-0127-4B66-B4AA-CF6F6FE6BA4D}">
      <dgm:prSet custT="1"/>
      <dgm:spPr/>
      <dgm:t>
        <a:bodyPr/>
        <a:lstStyle/>
        <a:p>
          <a:r>
            <a:rPr lang="fr-FR" sz="2400"/>
            <a:t>13/04/26 </a:t>
          </a:r>
        </a:p>
        <a:p>
          <a:r>
            <a:rPr lang="fr-FR" sz="2000"/>
            <a:t>après-midi en REU 01</a:t>
          </a:r>
          <a:endParaRPr lang="en-US" sz="2000"/>
        </a:p>
      </dgm:t>
    </dgm:pt>
    <dgm:pt modelId="{B371D31E-00D9-4EE0-8F12-BCEB03C9FB4E}" type="parTrans" cxnId="{72346A6D-07A1-4743-A12E-4DC32B398615}">
      <dgm:prSet/>
      <dgm:spPr/>
      <dgm:t>
        <a:bodyPr/>
        <a:lstStyle/>
        <a:p>
          <a:endParaRPr lang="en-US"/>
        </a:p>
      </dgm:t>
    </dgm:pt>
    <dgm:pt modelId="{0F7ED180-D496-4A8E-9B46-8CF4B7DE6001}" type="sibTrans" cxnId="{72346A6D-07A1-4743-A12E-4DC32B398615}">
      <dgm:prSet/>
      <dgm:spPr/>
      <dgm:t>
        <a:bodyPr/>
        <a:lstStyle/>
        <a:p>
          <a:endParaRPr lang="en-US"/>
        </a:p>
      </dgm:t>
    </dgm:pt>
    <dgm:pt modelId="{7DDFDE1D-7A82-4BEB-9E50-158610453952}">
      <dgm:prSet custT="1"/>
      <dgm:spPr/>
      <dgm:t>
        <a:bodyPr/>
        <a:lstStyle/>
        <a:p>
          <a:r>
            <a:rPr lang="fr-FR" sz="2400"/>
            <a:t>14/04/26 </a:t>
          </a:r>
        </a:p>
        <a:p>
          <a:r>
            <a:rPr lang="fr-FR" sz="2000"/>
            <a:t>après-midi en REU 01</a:t>
          </a:r>
          <a:endParaRPr lang="en-US" sz="2000"/>
        </a:p>
      </dgm:t>
    </dgm:pt>
    <dgm:pt modelId="{FFA6210A-2564-4D2C-A11B-9D113250904D}" type="parTrans" cxnId="{CCB3525D-1258-4280-B780-E902BBA0471A}">
      <dgm:prSet/>
      <dgm:spPr/>
      <dgm:t>
        <a:bodyPr/>
        <a:lstStyle/>
        <a:p>
          <a:endParaRPr lang="en-US"/>
        </a:p>
      </dgm:t>
    </dgm:pt>
    <dgm:pt modelId="{566E08D8-911B-40EE-A649-667E9CB483F4}" type="sibTrans" cxnId="{CCB3525D-1258-4280-B780-E902BBA0471A}">
      <dgm:prSet/>
      <dgm:spPr/>
      <dgm:t>
        <a:bodyPr/>
        <a:lstStyle/>
        <a:p>
          <a:endParaRPr lang="en-US"/>
        </a:p>
      </dgm:t>
    </dgm:pt>
    <dgm:pt modelId="{A1807752-4CBE-4E3C-986C-1B6B551AE1B1}">
      <dgm:prSet custT="1"/>
      <dgm:spPr/>
      <dgm:t>
        <a:bodyPr/>
        <a:lstStyle/>
        <a:p>
          <a:r>
            <a:rPr lang="fr-FR" sz="2400"/>
            <a:t>21/04/26 </a:t>
          </a:r>
        </a:p>
        <a:p>
          <a:r>
            <a:rPr lang="fr-FR" sz="2000"/>
            <a:t>après-midi en REU00</a:t>
          </a:r>
          <a:endParaRPr lang="en-US" sz="2000"/>
        </a:p>
      </dgm:t>
    </dgm:pt>
    <dgm:pt modelId="{1A83C396-6264-4DE3-AB21-530009B8E458}" type="parTrans" cxnId="{DDD13A10-5230-45D3-8AF4-214C74E8C818}">
      <dgm:prSet/>
      <dgm:spPr/>
      <dgm:t>
        <a:bodyPr/>
        <a:lstStyle/>
        <a:p>
          <a:endParaRPr lang="en-US"/>
        </a:p>
      </dgm:t>
    </dgm:pt>
    <dgm:pt modelId="{BD88C94F-EE9E-4BE1-B2C7-AD810862216D}" type="sibTrans" cxnId="{DDD13A10-5230-45D3-8AF4-214C74E8C818}">
      <dgm:prSet/>
      <dgm:spPr/>
      <dgm:t>
        <a:bodyPr/>
        <a:lstStyle/>
        <a:p>
          <a:endParaRPr lang="en-US"/>
        </a:p>
      </dgm:t>
    </dgm:pt>
    <dgm:pt modelId="{6164A274-6589-4876-8D81-F57E393EA58E}">
      <dgm:prSet custT="1"/>
      <dgm:spPr/>
      <dgm:t>
        <a:bodyPr/>
        <a:lstStyle/>
        <a:p>
          <a:r>
            <a:rPr lang="fr-FR" sz="2400"/>
            <a:t>23/04/26 </a:t>
          </a:r>
        </a:p>
        <a:p>
          <a:r>
            <a:rPr lang="fr-FR" sz="2000"/>
            <a:t>matin en REU01</a:t>
          </a:r>
          <a:endParaRPr lang="en-US" sz="2000"/>
        </a:p>
      </dgm:t>
    </dgm:pt>
    <dgm:pt modelId="{B384E09A-04FD-4497-8023-BFAFDBF010AD}" type="parTrans" cxnId="{DA315A43-8399-44D2-B315-50C725AA23DA}">
      <dgm:prSet/>
      <dgm:spPr/>
      <dgm:t>
        <a:bodyPr/>
        <a:lstStyle/>
        <a:p>
          <a:endParaRPr lang="en-US"/>
        </a:p>
      </dgm:t>
    </dgm:pt>
    <dgm:pt modelId="{E1374EFE-2939-4C17-8ADE-CDFD09E0285A}" type="sibTrans" cxnId="{DA315A43-8399-44D2-B315-50C725AA23DA}">
      <dgm:prSet/>
      <dgm:spPr/>
      <dgm:t>
        <a:bodyPr/>
        <a:lstStyle/>
        <a:p>
          <a:endParaRPr lang="en-US"/>
        </a:p>
      </dgm:t>
    </dgm:pt>
    <dgm:pt modelId="{3082C7B5-4957-4326-9631-1CA0AF09EE1F}">
      <dgm:prSet custT="1"/>
      <dgm:spPr>
        <a:solidFill>
          <a:srgbClr val="92D050"/>
        </a:solidFill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fr-FR" sz="1800" b="1">
              <a:solidFill>
                <a:schemeClr val="tx1"/>
              </a:solidFill>
            </a:rPr>
            <a:t>PROGRAMMATION DES </a:t>
          </a:r>
        </a:p>
        <a:p>
          <a:r>
            <a:rPr lang="fr-FR" sz="1800" b="1">
              <a:solidFill>
                <a:schemeClr val="tx1"/>
              </a:solidFill>
            </a:rPr>
            <a:t>ATELIERS EVA </a:t>
          </a:r>
        </a:p>
        <a:p>
          <a:r>
            <a:rPr lang="fr-FR" sz="1200" b="1" i="1" u="none">
              <a:solidFill>
                <a:schemeClr val="tx1"/>
              </a:solidFill>
            </a:rPr>
            <a:t>(animés par Eric et Laurianne V. )</a:t>
          </a:r>
        </a:p>
      </dgm:t>
    </dgm:pt>
    <dgm:pt modelId="{CF195305-5C64-4685-B854-0E9DFC6C650E}" type="parTrans" cxnId="{23540720-5AA1-46DB-9008-D0A6E869524C}">
      <dgm:prSet/>
      <dgm:spPr/>
      <dgm:t>
        <a:bodyPr/>
        <a:lstStyle/>
        <a:p>
          <a:endParaRPr lang="fr-FR"/>
        </a:p>
      </dgm:t>
    </dgm:pt>
    <dgm:pt modelId="{F7F6D990-F59D-4278-8E37-B8B02FDDD5E0}" type="sibTrans" cxnId="{23540720-5AA1-46DB-9008-D0A6E869524C}">
      <dgm:prSet/>
      <dgm:spPr/>
      <dgm:t>
        <a:bodyPr/>
        <a:lstStyle/>
        <a:p>
          <a:endParaRPr lang="fr-FR"/>
        </a:p>
      </dgm:t>
    </dgm:pt>
    <dgm:pt modelId="{8BBA4E81-3109-4E86-A67B-E3FA1E1B824D}" type="pres">
      <dgm:prSet presAssocID="{9613461D-5B95-4000-9A38-FB30D6CEDE7A}" presName="Name0" presStyleCnt="0">
        <dgm:presLayoutVars>
          <dgm:dir/>
          <dgm:resizeHandles val="exact"/>
        </dgm:presLayoutVars>
      </dgm:prSet>
      <dgm:spPr/>
    </dgm:pt>
    <dgm:pt modelId="{816DB325-7950-43C9-86F0-43DEAFD4ADE1}" type="pres">
      <dgm:prSet presAssocID="{3082C7B5-4957-4326-9631-1CA0AF09EE1F}" presName="node" presStyleLbl="node1" presStyleIdx="0" presStyleCnt="5">
        <dgm:presLayoutVars>
          <dgm:bulletEnabled val="1"/>
        </dgm:presLayoutVars>
      </dgm:prSet>
      <dgm:spPr/>
    </dgm:pt>
    <dgm:pt modelId="{0682456A-B6A8-45D0-9D68-6E50FE6334CB}" type="pres">
      <dgm:prSet presAssocID="{F7F6D990-F59D-4278-8E37-B8B02FDDD5E0}" presName="sibTrans" presStyleLbl="sibTrans1D1" presStyleIdx="0" presStyleCnt="4"/>
      <dgm:spPr/>
    </dgm:pt>
    <dgm:pt modelId="{7CA92403-9D98-4126-B598-8C85583B94D0}" type="pres">
      <dgm:prSet presAssocID="{F7F6D990-F59D-4278-8E37-B8B02FDDD5E0}" presName="connectorText" presStyleLbl="sibTrans1D1" presStyleIdx="0" presStyleCnt="4"/>
      <dgm:spPr/>
    </dgm:pt>
    <dgm:pt modelId="{A5425ADD-29E9-454D-B061-EAF49A723A1B}" type="pres">
      <dgm:prSet presAssocID="{C0E6AEAD-0127-4B66-B4AA-CF6F6FE6BA4D}" presName="node" presStyleLbl="node1" presStyleIdx="1" presStyleCnt="5">
        <dgm:presLayoutVars>
          <dgm:bulletEnabled val="1"/>
        </dgm:presLayoutVars>
      </dgm:prSet>
      <dgm:spPr/>
    </dgm:pt>
    <dgm:pt modelId="{32D85298-C151-4AB4-BFDC-1A6B519A5AF6}" type="pres">
      <dgm:prSet presAssocID="{0F7ED180-D496-4A8E-9B46-8CF4B7DE6001}" presName="sibTrans" presStyleLbl="sibTrans1D1" presStyleIdx="1" presStyleCnt="4"/>
      <dgm:spPr/>
    </dgm:pt>
    <dgm:pt modelId="{1B9EAF5A-3567-493C-A812-6D0FC8F712D6}" type="pres">
      <dgm:prSet presAssocID="{0F7ED180-D496-4A8E-9B46-8CF4B7DE6001}" presName="connectorText" presStyleLbl="sibTrans1D1" presStyleIdx="1" presStyleCnt="4"/>
      <dgm:spPr/>
    </dgm:pt>
    <dgm:pt modelId="{049E456B-2E72-4C31-BEBC-3EC43596160B}" type="pres">
      <dgm:prSet presAssocID="{7DDFDE1D-7A82-4BEB-9E50-158610453952}" presName="node" presStyleLbl="node1" presStyleIdx="2" presStyleCnt="5">
        <dgm:presLayoutVars>
          <dgm:bulletEnabled val="1"/>
        </dgm:presLayoutVars>
      </dgm:prSet>
      <dgm:spPr/>
    </dgm:pt>
    <dgm:pt modelId="{96DBC144-3DB8-486B-8A76-5234F80C632E}" type="pres">
      <dgm:prSet presAssocID="{566E08D8-911B-40EE-A649-667E9CB483F4}" presName="sibTrans" presStyleLbl="sibTrans1D1" presStyleIdx="2" presStyleCnt="4"/>
      <dgm:spPr/>
    </dgm:pt>
    <dgm:pt modelId="{5E548EEE-A868-4CEC-BA16-0461360F1DC5}" type="pres">
      <dgm:prSet presAssocID="{566E08D8-911B-40EE-A649-667E9CB483F4}" presName="connectorText" presStyleLbl="sibTrans1D1" presStyleIdx="2" presStyleCnt="4"/>
      <dgm:spPr/>
    </dgm:pt>
    <dgm:pt modelId="{ADC8AA9F-15E7-4362-AA33-309956E5B293}" type="pres">
      <dgm:prSet presAssocID="{A1807752-4CBE-4E3C-986C-1B6B551AE1B1}" presName="node" presStyleLbl="node1" presStyleIdx="3" presStyleCnt="5">
        <dgm:presLayoutVars>
          <dgm:bulletEnabled val="1"/>
        </dgm:presLayoutVars>
      </dgm:prSet>
      <dgm:spPr/>
    </dgm:pt>
    <dgm:pt modelId="{AB9EAA57-431B-4644-B916-3AAE96820667}" type="pres">
      <dgm:prSet presAssocID="{BD88C94F-EE9E-4BE1-B2C7-AD810862216D}" presName="sibTrans" presStyleLbl="sibTrans1D1" presStyleIdx="3" presStyleCnt="4"/>
      <dgm:spPr/>
    </dgm:pt>
    <dgm:pt modelId="{89D47C0A-AAAB-4CDA-9A3B-22D1141A130F}" type="pres">
      <dgm:prSet presAssocID="{BD88C94F-EE9E-4BE1-B2C7-AD810862216D}" presName="connectorText" presStyleLbl="sibTrans1D1" presStyleIdx="3" presStyleCnt="4"/>
      <dgm:spPr/>
    </dgm:pt>
    <dgm:pt modelId="{6247B38E-DDE5-4CC1-9D05-01B5BA5973E6}" type="pres">
      <dgm:prSet presAssocID="{6164A274-6589-4876-8D81-F57E393EA58E}" presName="node" presStyleLbl="node1" presStyleIdx="4" presStyleCnt="5">
        <dgm:presLayoutVars>
          <dgm:bulletEnabled val="1"/>
        </dgm:presLayoutVars>
      </dgm:prSet>
      <dgm:spPr/>
    </dgm:pt>
  </dgm:ptLst>
  <dgm:cxnLst>
    <dgm:cxn modelId="{A4065F08-933D-4651-A6C5-6BC94D2C1773}" type="presOf" srcId="{BD88C94F-EE9E-4BE1-B2C7-AD810862216D}" destId="{AB9EAA57-431B-4644-B916-3AAE96820667}" srcOrd="0" destOrd="0" presId="urn:microsoft.com/office/officeart/2016/7/layout/RepeatingBendingProcessNew"/>
    <dgm:cxn modelId="{DDD13A10-5230-45D3-8AF4-214C74E8C818}" srcId="{9613461D-5B95-4000-9A38-FB30D6CEDE7A}" destId="{A1807752-4CBE-4E3C-986C-1B6B551AE1B1}" srcOrd="3" destOrd="0" parTransId="{1A83C396-6264-4DE3-AB21-530009B8E458}" sibTransId="{BD88C94F-EE9E-4BE1-B2C7-AD810862216D}"/>
    <dgm:cxn modelId="{2475DE16-931F-4B53-9281-8CBFDC58E50B}" type="presOf" srcId="{9613461D-5B95-4000-9A38-FB30D6CEDE7A}" destId="{8BBA4E81-3109-4E86-A67B-E3FA1E1B824D}" srcOrd="0" destOrd="0" presId="urn:microsoft.com/office/officeart/2016/7/layout/RepeatingBendingProcessNew"/>
    <dgm:cxn modelId="{23540720-5AA1-46DB-9008-D0A6E869524C}" srcId="{9613461D-5B95-4000-9A38-FB30D6CEDE7A}" destId="{3082C7B5-4957-4326-9631-1CA0AF09EE1F}" srcOrd="0" destOrd="0" parTransId="{CF195305-5C64-4685-B854-0E9DFC6C650E}" sibTransId="{F7F6D990-F59D-4278-8E37-B8B02FDDD5E0}"/>
    <dgm:cxn modelId="{9983982A-70EB-4A7F-BA87-C56835CAD158}" type="presOf" srcId="{0F7ED180-D496-4A8E-9B46-8CF4B7DE6001}" destId="{1B9EAF5A-3567-493C-A812-6D0FC8F712D6}" srcOrd="1" destOrd="0" presId="urn:microsoft.com/office/officeart/2016/7/layout/RepeatingBendingProcessNew"/>
    <dgm:cxn modelId="{BF5C8E3D-56F1-484A-96D5-AE93A5D2F8CD}" type="presOf" srcId="{3082C7B5-4957-4326-9631-1CA0AF09EE1F}" destId="{816DB325-7950-43C9-86F0-43DEAFD4ADE1}" srcOrd="0" destOrd="0" presId="urn:microsoft.com/office/officeart/2016/7/layout/RepeatingBendingProcessNew"/>
    <dgm:cxn modelId="{CCB3525D-1258-4280-B780-E902BBA0471A}" srcId="{9613461D-5B95-4000-9A38-FB30D6CEDE7A}" destId="{7DDFDE1D-7A82-4BEB-9E50-158610453952}" srcOrd="2" destOrd="0" parTransId="{FFA6210A-2564-4D2C-A11B-9D113250904D}" sibTransId="{566E08D8-911B-40EE-A649-667E9CB483F4}"/>
    <dgm:cxn modelId="{DA315A43-8399-44D2-B315-50C725AA23DA}" srcId="{9613461D-5B95-4000-9A38-FB30D6CEDE7A}" destId="{6164A274-6589-4876-8D81-F57E393EA58E}" srcOrd="4" destOrd="0" parTransId="{B384E09A-04FD-4497-8023-BFAFDBF010AD}" sibTransId="{E1374EFE-2939-4C17-8ADE-CDFD09E0285A}"/>
    <dgm:cxn modelId="{72346A6D-07A1-4743-A12E-4DC32B398615}" srcId="{9613461D-5B95-4000-9A38-FB30D6CEDE7A}" destId="{C0E6AEAD-0127-4B66-B4AA-CF6F6FE6BA4D}" srcOrd="1" destOrd="0" parTransId="{B371D31E-00D9-4EE0-8F12-BCEB03C9FB4E}" sibTransId="{0F7ED180-D496-4A8E-9B46-8CF4B7DE6001}"/>
    <dgm:cxn modelId="{81704270-F918-4C35-B7B4-BD20F58506EB}" type="presOf" srcId="{0F7ED180-D496-4A8E-9B46-8CF4B7DE6001}" destId="{32D85298-C151-4AB4-BFDC-1A6B519A5AF6}" srcOrd="0" destOrd="0" presId="urn:microsoft.com/office/officeart/2016/7/layout/RepeatingBendingProcessNew"/>
    <dgm:cxn modelId="{13A47881-01C2-48DB-923B-E649E29E66F2}" type="presOf" srcId="{7DDFDE1D-7A82-4BEB-9E50-158610453952}" destId="{049E456B-2E72-4C31-BEBC-3EC43596160B}" srcOrd="0" destOrd="0" presId="urn:microsoft.com/office/officeart/2016/7/layout/RepeatingBendingProcessNew"/>
    <dgm:cxn modelId="{84772F83-F3EC-4B49-A6C3-904264FA947C}" type="presOf" srcId="{6164A274-6589-4876-8D81-F57E393EA58E}" destId="{6247B38E-DDE5-4CC1-9D05-01B5BA5973E6}" srcOrd="0" destOrd="0" presId="urn:microsoft.com/office/officeart/2016/7/layout/RepeatingBendingProcessNew"/>
    <dgm:cxn modelId="{93E50997-DF15-45AD-B09E-2807F7C812D9}" type="presOf" srcId="{A1807752-4CBE-4E3C-986C-1B6B551AE1B1}" destId="{ADC8AA9F-15E7-4362-AA33-309956E5B293}" srcOrd="0" destOrd="0" presId="urn:microsoft.com/office/officeart/2016/7/layout/RepeatingBendingProcessNew"/>
    <dgm:cxn modelId="{9BF35F9A-A520-475F-ABDD-D781131DEAFE}" type="presOf" srcId="{F7F6D990-F59D-4278-8E37-B8B02FDDD5E0}" destId="{7CA92403-9D98-4126-B598-8C85583B94D0}" srcOrd="1" destOrd="0" presId="urn:microsoft.com/office/officeart/2016/7/layout/RepeatingBendingProcessNew"/>
    <dgm:cxn modelId="{496AF5A3-D3EE-449B-9CD0-AAE96FC1E821}" type="presOf" srcId="{C0E6AEAD-0127-4B66-B4AA-CF6F6FE6BA4D}" destId="{A5425ADD-29E9-454D-B061-EAF49A723A1B}" srcOrd="0" destOrd="0" presId="urn:microsoft.com/office/officeart/2016/7/layout/RepeatingBendingProcessNew"/>
    <dgm:cxn modelId="{AA67F8AB-DE0E-4E5A-8798-2632956837B4}" type="presOf" srcId="{BD88C94F-EE9E-4BE1-B2C7-AD810862216D}" destId="{89D47C0A-AAAB-4CDA-9A3B-22D1141A130F}" srcOrd="1" destOrd="0" presId="urn:microsoft.com/office/officeart/2016/7/layout/RepeatingBendingProcessNew"/>
    <dgm:cxn modelId="{2EC3CCD5-265E-4CB5-9C25-611AA6A74441}" type="presOf" srcId="{566E08D8-911B-40EE-A649-667E9CB483F4}" destId="{5E548EEE-A868-4CEC-BA16-0461360F1DC5}" srcOrd="1" destOrd="0" presId="urn:microsoft.com/office/officeart/2016/7/layout/RepeatingBendingProcessNew"/>
    <dgm:cxn modelId="{9B0C0BDA-CB19-42FC-B2EA-54854EE5B728}" type="presOf" srcId="{F7F6D990-F59D-4278-8E37-B8B02FDDD5E0}" destId="{0682456A-B6A8-45D0-9D68-6E50FE6334CB}" srcOrd="0" destOrd="0" presId="urn:microsoft.com/office/officeart/2016/7/layout/RepeatingBendingProcessNew"/>
    <dgm:cxn modelId="{D9639EDF-F2FB-457E-BDB5-0E33E0DDA212}" type="presOf" srcId="{566E08D8-911B-40EE-A649-667E9CB483F4}" destId="{96DBC144-3DB8-486B-8A76-5234F80C632E}" srcOrd="0" destOrd="0" presId="urn:microsoft.com/office/officeart/2016/7/layout/RepeatingBendingProcessNew"/>
    <dgm:cxn modelId="{156426FC-858A-4E7D-AFBB-845FAD2753F7}" type="presParOf" srcId="{8BBA4E81-3109-4E86-A67B-E3FA1E1B824D}" destId="{816DB325-7950-43C9-86F0-43DEAFD4ADE1}" srcOrd="0" destOrd="0" presId="urn:microsoft.com/office/officeart/2016/7/layout/RepeatingBendingProcessNew"/>
    <dgm:cxn modelId="{F4FF4ADE-784E-4336-8648-6B385736A945}" type="presParOf" srcId="{8BBA4E81-3109-4E86-A67B-E3FA1E1B824D}" destId="{0682456A-B6A8-45D0-9D68-6E50FE6334CB}" srcOrd="1" destOrd="0" presId="urn:microsoft.com/office/officeart/2016/7/layout/RepeatingBendingProcessNew"/>
    <dgm:cxn modelId="{D177C4C0-9F92-45AE-ADCC-778ABDCB44C8}" type="presParOf" srcId="{0682456A-B6A8-45D0-9D68-6E50FE6334CB}" destId="{7CA92403-9D98-4126-B598-8C85583B94D0}" srcOrd="0" destOrd="0" presId="urn:microsoft.com/office/officeart/2016/7/layout/RepeatingBendingProcessNew"/>
    <dgm:cxn modelId="{7166518E-A12E-4CB7-A26B-F3449AB50CB0}" type="presParOf" srcId="{8BBA4E81-3109-4E86-A67B-E3FA1E1B824D}" destId="{A5425ADD-29E9-454D-B061-EAF49A723A1B}" srcOrd="2" destOrd="0" presId="urn:microsoft.com/office/officeart/2016/7/layout/RepeatingBendingProcessNew"/>
    <dgm:cxn modelId="{85383EBA-A575-4A32-AD32-E4A94321D8FF}" type="presParOf" srcId="{8BBA4E81-3109-4E86-A67B-E3FA1E1B824D}" destId="{32D85298-C151-4AB4-BFDC-1A6B519A5AF6}" srcOrd="3" destOrd="0" presId="urn:microsoft.com/office/officeart/2016/7/layout/RepeatingBendingProcessNew"/>
    <dgm:cxn modelId="{F694FA95-2E5A-4C69-B2BD-9BAE862DCDE6}" type="presParOf" srcId="{32D85298-C151-4AB4-BFDC-1A6B519A5AF6}" destId="{1B9EAF5A-3567-493C-A812-6D0FC8F712D6}" srcOrd="0" destOrd="0" presId="urn:microsoft.com/office/officeart/2016/7/layout/RepeatingBendingProcessNew"/>
    <dgm:cxn modelId="{D2CFABD3-100D-4B15-BF69-86B093302FB1}" type="presParOf" srcId="{8BBA4E81-3109-4E86-A67B-E3FA1E1B824D}" destId="{049E456B-2E72-4C31-BEBC-3EC43596160B}" srcOrd="4" destOrd="0" presId="urn:microsoft.com/office/officeart/2016/7/layout/RepeatingBendingProcessNew"/>
    <dgm:cxn modelId="{746777DC-1CC9-4AFA-807E-CBE6A78FD7BC}" type="presParOf" srcId="{8BBA4E81-3109-4E86-A67B-E3FA1E1B824D}" destId="{96DBC144-3DB8-486B-8A76-5234F80C632E}" srcOrd="5" destOrd="0" presId="urn:microsoft.com/office/officeart/2016/7/layout/RepeatingBendingProcessNew"/>
    <dgm:cxn modelId="{49203D0C-F434-40E6-8A43-48F8EFE1349A}" type="presParOf" srcId="{96DBC144-3DB8-486B-8A76-5234F80C632E}" destId="{5E548EEE-A868-4CEC-BA16-0461360F1DC5}" srcOrd="0" destOrd="0" presId="urn:microsoft.com/office/officeart/2016/7/layout/RepeatingBendingProcessNew"/>
    <dgm:cxn modelId="{CBF74378-6C8A-455E-9F1C-D59531ADAA65}" type="presParOf" srcId="{8BBA4E81-3109-4E86-A67B-E3FA1E1B824D}" destId="{ADC8AA9F-15E7-4362-AA33-309956E5B293}" srcOrd="6" destOrd="0" presId="urn:microsoft.com/office/officeart/2016/7/layout/RepeatingBendingProcessNew"/>
    <dgm:cxn modelId="{2F14581D-27AA-4BC6-A7F2-DB2FA8DD0BF9}" type="presParOf" srcId="{8BBA4E81-3109-4E86-A67B-E3FA1E1B824D}" destId="{AB9EAA57-431B-4644-B916-3AAE96820667}" srcOrd="7" destOrd="0" presId="urn:microsoft.com/office/officeart/2016/7/layout/RepeatingBendingProcessNew"/>
    <dgm:cxn modelId="{785FE637-FD6A-4D51-B6DD-5DAA2170B98E}" type="presParOf" srcId="{AB9EAA57-431B-4644-B916-3AAE96820667}" destId="{89D47C0A-AAAB-4CDA-9A3B-22D1141A130F}" srcOrd="0" destOrd="0" presId="urn:microsoft.com/office/officeart/2016/7/layout/RepeatingBendingProcessNew"/>
    <dgm:cxn modelId="{31E925FA-EF21-42D8-A463-29803D0BC5F1}" type="presParOf" srcId="{8BBA4E81-3109-4E86-A67B-E3FA1E1B824D}" destId="{6247B38E-DDE5-4CC1-9D05-01B5BA5973E6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13461D-5B95-4000-9A38-FB30D6CEDE7A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D06CC3-27B0-4B3B-AB4C-5E8BA4681940}">
      <dgm:prSet custT="1"/>
      <dgm:spPr/>
      <dgm:t>
        <a:bodyPr/>
        <a:lstStyle/>
        <a:p>
          <a:r>
            <a:rPr lang="fr-FR" sz="1600" b="1" u="none"/>
            <a:t>Le jeudi 21 mai 2026 </a:t>
          </a:r>
          <a:r>
            <a:rPr lang="fr-FR" sz="1600"/>
            <a:t>: </a:t>
          </a:r>
        </a:p>
        <a:p>
          <a:r>
            <a:rPr lang="fr-FR" sz="1600"/>
            <a:t>2 animations collectives organisés à la Bibliothèque Alain Peters avec la participation de Envergure</a:t>
          </a:r>
          <a:endParaRPr lang="en-US" sz="1600"/>
        </a:p>
      </dgm:t>
    </dgm:pt>
    <dgm:pt modelId="{14BD6A47-7511-420D-932A-969BB29CCB5A}" type="parTrans" cxnId="{F807639D-EEB6-4CA2-994F-F7DDE6C7A7B7}">
      <dgm:prSet/>
      <dgm:spPr/>
      <dgm:t>
        <a:bodyPr/>
        <a:lstStyle/>
        <a:p>
          <a:endParaRPr lang="en-US"/>
        </a:p>
      </dgm:t>
    </dgm:pt>
    <dgm:pt modelId="{C1304109-228F-49CE-A281-456A3CDE89EE}" type="sibTrans" cxnId="{F807639D-EEB6-4CA2-994F-F7DDE6C7A7B7}">
      <dgm:prSet/>
      <dgm:spPr/>
      <dgm:t>
        <a:bodyPr/>
        <a:lstStyle/>
        <a:p>
          <a:endParaRPr lang="en-US"/>
        </a:p>
      </dgm:t>
    </dgm:pt>
    <dgm:pt modelId="{271C3221-7170-423B-B23B-3EFFE30ABD0C}">
      <dgm:prSet/>
      <dgm:spPr/>
      <dgm:t>
        <a:bodyPr/>
        <a:lstStyle/>
        <a:p>
          <a:r>
            <a:rPr lang="fr-FR"/>
            <a:t>Un bilan intermédiaire est programmé à la fin du module 2 : Savoirs de base</a:t>
          </a:r>
          <a:endParaRPr lang="en-US"/>
        </a:p>
      </dgm:t>
    </dgm:pt>
    <dgm:pt modelId="{D963691E-9A6D-459C-A629-70DA08B2E0FE}" type="parTrans" cxnId="{191D846A-0BD7-4FC1-B91D-82BC01108B78}">
      <dgm:prSet/>
      <dgm:spPr/>
      <dgm:t>
        <a:bodyPr/>
        <a:lstStyle/>
        <a:p>
          <a:endParaRPr lang="en-US"/>
        </a:p>
      </dgm:t>
    </dgm:pt>
    <dgm:pt modelId="{D5BA65D1-0A42-4F83-82E3-BDA107A50B6D}" type="sibTrans" cxnId="{191D846A-0BD7-4FC1-B91D-82BC01108B78}">
      <dgm:prSet/>
      <dgm:spPr/>
      <dgm:t>
        <a:bodyPr/>
        <a:lstStyle/>
        <a:p>
          <a:endParaRPr lang="en-US"/>
        </a:p>
      </dgm:t>
    </dgm:pt>
    <dgm:pt modelId="{5D478CDF-46B6-457B-A2E8-89DC16935C0A}">
      <dgm:prSet custT="1"/>
      <dgm:spPr/>
      <dgm:t>
        <a:bodyPr/>
        <a:lstStyle/>
        <a:p>
          <a:r>
            <a:rPr lang="fr-FR" sz="2000"/>
            <a:t>Date prévisionnelle de démarrage : </a:t>
          </a:r>
        </a:p>
        <a:p>
          <a:r>
            <a:rPr lang="fr-FR" sz="2000" b="1"/>
            <a:t>01</a:t>
          </a:r>
          <a:r>
            <a:rPr lang="fr-FR" sz="2000" b="1" baseline="30000"/>
            <a:t>er </a:t>
          </a:r>
          <a:r>
            <a:rPr lang="fr-FR" sz="2000" b="1"/>
            <a:t>ou 08/06/26</a:t>
          </a:r>
        </a:p>
      </dgm:t>
    </dgm:pt>
    <dgm:pt modelId="{C2B55066-BDB7-448F-B962-303DF66D245F}" type="parTrans" cxnId="{56186C59-AF7A-4D92-B894-91164C2E3D89}">
      <dgm:prSet/>
      <dgm:spPr/>
      <dgm:t>
        <a:bodyPr/>
        <a:lstStyle/>
        <a:p>
          <a:endParaRPr lang="fr-FR"/>
        </a:p>
      </dgm:t>
    </dgm:pt>
    <dgm:pt modelId="{2EC09E7E-D2ED-4653-9479-1C1ACF55B56F}" type="sibTrans" cxnId="{56186C59-AF7A-4D92-B894-91164C2E3D89}">
      <dgm:prSet/>
      <dgm:spPr/>
      <dgm:t>
        <a:bodyPr/>
        <a:lstStyle/>
        <a:p>
          <a:endParaRPr lang="fr-FR"/>
        </a:p>
      </dgm:t>
    </dgm:pt>
    <dgm:pt modelId="{A3287463-C324-4E5D-9B12-F0842ABC5D7E}">
      <dgm:prSet/>
      <dgm:spPr/>
      <dgm:t>
        <a:bodyPr/>
        <a:lstStyle/>
        <a:p>
          <a:r>
            <a:rPr lang="fr-FR"/>
            <a:t>Bilan final de la prestation : J+84 (répartis sur 13 semaines environ)</a:t>
          </a:r>
        </a:p>
      </dgm:t>
    </dgm:pt>
    <dgm:pt modelId="{156AAD79-DC94-4461-B5A4-3204AFC5AA50}" type="parTrans" cxnId="{0DB6BA45-E514-48F6-882A-58860D5A542A}">
      <dgm:prSet/>
      <dgm:spPr/>
      <dgm:t>
        <a:bodyPr/>
        <a:lstStyle/>
        <a:p>
          <a:endParaRPr lang="fr-FR"/>
        </a:p>
      </dgm:t>
    </dgm:pt>
    <dgm:pt modelId="{D70BC29F-1C0D-4CE5-AEDA-5DFFD033EEC7}" type="sibTrans" cxnId="{0DB6BA45-E514-48F6-882A-58860D5A542A}">
      <dgm:prSet/>
      <dgm:spPr/>
      <dgm:t>
        <a:bodyPr/>
        <a:lstStyle/>
        <a:p>
          <a:endParaRPr lang="fr-FR"/>
        </a:p>
      </dgm:t>
    </dgm:pt>
    <dgm:pt modelId="{22AABD94-5747-4905-9A65-F1B451984404}">
      <dgm:prSet custT="1"/>
      <dgm:spPr>
        <a:solidFill>
          <a:srgbClr val="92D050"/>
        </a:solidFill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fr-FR" sz="2000" b="1">
              <a:solidFill>
                <a:schemeClr val="tx1"/>
              </a:solidFill>
            </a:rPr>
            <a:t>MISE EN ŒUVRE </a:t>
          </a:r>
        </a:p>
      </dgm:t>
    </dgm:pt>
    <dgm:pt modelId="{CB538D5D-234C-4124-89DC-18C0D9303974}" type="parTrans" cxnId="{8D4CA013-3EAC-4AF0-873C-7715DCA77712}">
      <dgm:prSet/>
      <dgm:spPr/>
      <dgm:t>
        <a:bodyPr/>
        <a:lstStyle/>
        <a:p>
          <a:endParaRPr lang="fr-FR"/>
        </a:p>
      </dgm:t>
    </dgm:pt>
    <dgm:pt modelId="{9A230433-0AD4-406C-A331-1AE9961B20F3}" type="sibTrans" cxnId="{8D4CA013-3EAC-4AF0-873C-7715DCA77712}">
      <dgm:prSet/>
      <dgm:spPr/>
      <dgm:t>
        <a:bodyPr/>
        <a:lstStyle/>
        <a:p>
          <a:endParaRPr lang="fr-FR"/>
        </a:p>
      </dgm:t>
    </dgm:pt>
    <dgm:pt modelId="{8BBA4E81-3109-4E86-A67B-E3FA1E1B824D}" type="pres">
      <dgm:prSet presAssocID="{9613461D-5B95-4000-9A38-FB30D6CEDE7A}" presName="Name0" presStyleCnt="0">
        <dgm:presLayoutVars>
          <dgm:dir/>
          <dgm:resizeHandles val="exact"/>
        </dgm:presLayoutVars>
      </dgm:prSet>
      <dgm:spPr/>
    </dgm:pt>
    <dgm:pt modelId="{AF164C4F-4C5E-4638-8B0A-FB8A536D0CB0}" type="pres">
      <dgm:prSet presAssocID="{22AABD94-5747-4905-9A65-F1B451984404}" presName="node" presStyleLbl="node1" presStyleIdx="0" presStyleCnt="5">
        <dgm:presLayoutVars>
          <dgm:bulletEnabled val="1"/>
        </dgm:presLayoutVars>
      </dgm:prSet>
      <dgm:spPr/>
    </dgm:pt>
    <dgm:pt modelId="{D8D409F9-C1DB-43DE-B2BF-26E7AB5A5BA6}" type="pres">
      <dgm:prSet presAssocID="{9A230433-0AD4-406C-A331-1AE9961B20F3}" presName="sibTrans" presStyleLbl="sibTrans1D1" presStyleIdx="0" presStyleCnt="4"/>
      <dgm:spPr/>
    </dgm:pt>
    <dgm:pt modelId="{2BA8D3B0-E879-4765-BF38-4DD8BCF723F0}" type="pres">
      <dgm:prSet presAssocID="{9A230433-0AD4-406C-A331-1AE9961B20F3}" presName="connectorText" presStyleLbl="sibTrans1D1" presStyleIdx="0" presStyleCnt="4"/>
      <dgm:spPr/>
    </dgm:pt>
    <dgm:pt modelId="{AE84D431-E272-4B9D-8326-AF8C145A66E9}" type="pres">
      <dgm:prSet presAssocID="{26D06CC3-27B0-4B3B-AB4C-5E8BA4681940}" presName="node" presStyleLbl="node1" presStyleIdx="1" presStyleCnt="5">
        <dgm:presLayoutVars>
          <dgm:bulletEnabled val="1"/>
        </dgm:presLayoutVars>
      </dgm:prSet>
      <dgm:spPr/>
    </dgm:pt>
    <dgm:pt modelId="{920B4E49-9C5F-457D-96B8-62EC4060391C}" type="pres">
      <dgm:prSet presAssocID="{C1304109-228F-49CE-A281-456A3CDE89EE}" presName="sibTrans" presStyleLbl="sibTrans1D1" presStyleIdx="1" presStyleCnt="4"/>
      <dgm:spPr/>
    </dgm:pt>
    <dgm:pt modelId="{6C6184CB-E2DF-41DC-94BC-7DE86FFE9445}" type="pres">
      <dgm:prSet presAssocID="{C1304109-228F-49CE-A281-456A3CDE89EE}" presName="connectorText" presStyleLbl="sibTrans1D1" presStyleIdx="1" presStyleCnt="4"/>
      <dgm:spPr/>
    </dgm:pt>
    <dgm:pt modelId="{4D7B5256-E90A-4C59-AF26-BF8B05E2AD97}" type="pres">
      <dgm:prSet presAssocID="{5D478CDF-46B6-457B-A2E8-89DC16935C0A}" presName="node" presStyleLbl="node1" presStyleIdx="2" presStyleCnt="5">
        <dgm:presLayoutVars>
          <dgm:bulletEnabled val="1"/>
        </dgm:presLayoutVars>
      </dgm:prSet>
      <dgm:spPr/>
    </dgm:pt>
    <dgm:pt modelId="{F7771B1D-CAB7-467A-898B-73D0F7133E71}" type="pres">
      <dgm:prSet presAssocID="{2EC09E7E-D2ED-4653-9479-1C1ACF55B56F}" presName="sibTrans" presStyleLbl="sibTrans1D1" presStyleIdx="2" presStyleCnt="4"/>
      <dgm:spPr/>
    </dgm:pt>
    <dgm:pt modelId="{53BE8B20-BA88-411F-921B-211F96FC267D}" type="pres">
      <dgm:prSet presAssocID="{2EC09E7E-D2ED-4653-9479-1C1ACF55B56F}" presName="connectorText" presStyleLbl="sibTrans1D1" presStyleIdx="2" presStyleCnt="4"/>
      <dgm:spPr/>
    </dgm:pt>
    <dgm:pt modelId="{35964AE6-EB80-4EBB-9508-672EB99059F4}" type="pres">
      <dgm:prSet presAssocID="{271C3221-7170-423B-B23B-3EFFE30ABD0C}" presName="node" presStyleLbl="node1" presStyleIdx="3" presStyleCnt="5">
        <dgm:presLayoutVars>
          <dgm:bulletEnabled val="1"/>
        </dgm:presLayoutVars>
      </dgm:prSet>
      <dgm:spPr/>
    </dgm:pt>
    <dgm:pt modelId="{EE31DFC7-7D6C-4AA9-8D97-0FCE97124BC7}" type="pres">
      <dgm:prSet presAssocID="{D5BA65D1-0A42-4F83-82E3-BDA107A50B6D}" presName="sibTrans" presStyleLbl="sibTrans1D1" presStyleIdx="3" presStyleCnt="4"/>
      <dgm:spPr/>
    </dgm:pt>
    <dgm:pt modelId="{71032663-DF8B-4B50-9103-7441AE0144D3}" type="pres">
      <dgm:prSet presAssocID="{D5BA65D1-0A42-4F83-82E3-BDA107A50B6D}" presName="connectorText" presStyleLbl="sibTrans1D1" presStyleIdx="3" presStyleCnt="4"/>
      <dgm:spPr/>
    </dgm:pt>
    <dgm:pt modelId="{7E65DDA3-2D5A-4018-8B25-EEABA85788D0}" type="pres">
      <dgm:prSet presAssocID="{A3287463-C324-4E5D-9B12-F0842ABC5D7E}" presName="node" presStyleLbl="node1" presStyleIdx="4" presStyleCnt="5">
        <dgm:presLayoutVars>
          <dgm:bulletEnabled val="1"/>
        </dgm:presLayoutVars>
      </dgm:prSet>
      <dgm:spPr/>
    </dgm:pt>
  </dgm:ptLst>
  <dgm:cxnLst>
    <dgm:cxn modelId="{E2F1DE10-FA0F-4C18-9D65-E57E31655FD3}" type="presOf" srcId="{271C3221-7170-423B-B23B-3EFFE30ABD0C}" destId="{35964AE6-EB80-4EBB-9508-672EB99059F4}" srcOrd="0" destOrd="0" presId="urn:microsoft.com/office/officeart/2016/7/layout/RepeatingBendingProcessNew"/>
    <dgm:cxn modelId="{8D4CA013-3EAC-4AF0-873C-7715DCA77712}" srcId="{9613461D-5B95-4000-9A38-FB30D6CEDE7A}" destId="{22AABD94-5747-4905-9A65-F1B451984404}" srcOrd="0" destOrd="0" parTransId="{CB538D5D-234C-4124-89DC-18C0D9303974}" sibTransId="{9A230433-0AD4-406C-A331-1AE9961B20F3}"/>
    <dgm:cxn modelId="{EDBF5815-B3EE-4D86-92DD-3DA67A44A0D9}" type="presOf" srcId="{2EC09E7E-D2ED-4653-9479-1C1ACF55B56F}" destId="{53BE8B20-BA88-411F-921B-211F96FC267D}" srcOrd="1" destOrd="0" presId="urn:microsoft.com/office/officeart/2016/7/layout/RepeatingBendingProcessNew"/>
    <dgm:cxn modelId="{2475DE16-931F-4B53-9281-8CBFDC58E50B}" type="presOf" srcId="{9613461D-5B95-4000-9A38-FB30D6CEDE7A}" destId="{8BBA4E81-3109-4E86-A67B-E3FA1E1B824D}" srcOrd="0" destOrd="0" presId="urn:microsoft.com/office/officeart/2016/7/layout/RepeatingBendingProcessNew"/>
    <dgm:cxn modelId="{0DB0BA34-B052-46DC-B6D0-E5D5C3193884}" type="presOf" srcId="{A3287463-C324-4E5D-9B12-F0842ABC5D7E}" destId="{7E65DDA3-2D5A-4018-8B25-EEABA85788D0}" srcOrd="0" destOrd="0" presId="urn:microsoft.com/office/officeart/2016/7/layout/RepeatingBendingProcessNew"/>
    <dgm:cxn modelId="{E0C1FE35-39E3-4643-953F-E1691812942B}" type="presOf" srcId="{26D06CC3-27B0-4B3B-AB4C-5E8BA4681940}" destId="{AE84D431-E272-4B9D-8326-AF8C145A66E9}" srcOrd="0" destOrd="0" presId="urn:microsoft.com/office/officeart/2016/7/layout/RepeatingBendingProcessNew"/>
    <dgm:cxn modelId="{0DB6BA45-E514-48F6-882A-58860D5A542A}" srcId="{9613461D-5B95-4000-9A38-FB30D6CEDE7A}" destId="{A3287463-C324-4E5D-9B12-F0842ABC5D7E}" srcOrd="4" destOrd="0" parTransId="{156AAD79-DC94-4461-B5A4-3204AFC5AA50}" sibTransId="{D70BC29F-1C0D-4CE5-AEDA-5DFFD033EEC7}"/>
    <dgm:cxn modelId="{191D846A-0BD7-4FC1-B91D-82BC01108B78}" srcId="{9613461D-5B95-4000-9A38-FB30D6CEDE7A}" destId="{271C3221-7170-423B-B23B-3EFFE30ABD0C}" srcOrd="3" destOrd="0" parTransId="{D963691E-9A6D-459C-A629-70DA08B2E0FE}" sibTransId="{D5BA65D1-0A42-4F83-82E3-BDA107A50B6D}"/>
    <dgm:cxn modelId="{56186C59-AF7A-4D92-B894-91164C2E3D89}" srcId="{9613461D-5B95-4000-9A38-FB30D6CEDE7A}" destId="{5D478CDF-46B6-457B-A2E8-89DC16935C0A}" srcOrd="2" destOrd="0" parTransId="{C2B55066-BDB7-448F-B962-303DF66D245F}" sibTransId="{2EC09E7E-D2ED-4653-9479-1C1ACF55B56F}"/>
    <dgm:cxn modelId="{4EA49D7F-4F23-4D0C-8CBA-60BC22636D32}" type="presOf" srcId="{22AABD94-5747-4905-9A65-F1B451984404}" destId="{AF164C4F-4C5E-4638-8B0A-FB8A536D0CB0}" srcOrd="0" destOrd="0" presId="urn:microsoft.com/office/officeart/2016/7/layout/RepeatingBendingProcessNew"/>
    <dgm:cxn modelId="{B48C3086-C1C4-4262-95D5-DC0727173AAA}" type="presOf" srcId="{D5BA65D1-0A42-4F83-82E3-BDA107A50B6D}" destId="{71032663-DF8B-4B50-9103-7441AE0144D3}" srcOrd="1" destOrd="0" presId="urn:microsoft.com/office/officeart/2016/7/layout/RepeatingBendingProcessNew"/>
    <dgm:cxn modelId="{21C2C98B-9773-4563-B455-C5C97322AFD3}" type="presOf" srcId="{9A230433-0AD4-406C-A331-1AE9961B20F3}" destId="{D8D409F9-C1DB-43DE-B2BF-26E7AB5A5BA6}" srcOrd="0" destOrd="0" presId="urn:microsoft.com/office/officeart/2016/7/layout/RepeatingBendingProcessNew"/>
    <dgm:cxn modelId="{F807639D-EEB6-4CA2-994F-F7DDE6C7A7B7}" srcId="{9613461D-5B95-4000-9A38-FB30D6CEDE7A}" destId="{26D06CC3-27B0-4B3B-AB4C-5E8BA4681940}" srcOrd="1" destOrd="0" parTransId="{14BD6A47-7511-420D-932A-969BB29CCB5A}" sibTransId="{C1304109-228F-49CE-A281-456A3CDE89EE}"/>
    <dgm:cxn modelId="{D3BBA0CE-4F57-4EB5-8310-3C09E1A5939C}" type="presOf" srcId="{5D478CDF-46B6-457B-A2E8-89DC16935C0A}" destId="{4D7B5256-E90A-4C59-AF26-BF8B05E2AD97}" srcOrd="0" destOrd="0" presId="urn:microsoft.com/office/officeart/2016/7/layout/RepeatingBendingProcessNew"/>
    <dgm:cxn modelId="{7A57ECD1-EADB-4617-8439-6BD27DDA9D34}" type="presOf" srcId="{9A230433-0AD4-406C-A331-1AE9961B20F3}" destId="{2BA8D3B0-E879-4765-BF38-4DD8BCF723F0}" srcOrd="1" destOrd="0" presId="urn:microsoft.com/office/officeart/2016/7/layout/RepeatingBendingProcessNew"/>
    <dgm:cxn modelId="{6FC719D2-B13D-4CCA-ACD1-22BB60B2F590}" type="presOf" srcId="{C1304109-228F-49CE-A281-456A3CDE89EE}" destId="{920B4E49-9C5F-457D-96B8-62EC4060391C}" srcOrd="0" destOrd="0" presId="urn:microsoft.com/office/officeart/2016/7/layout/RepeatingBendingProcessNew"/>
    <dgm:cxn modelId="{B9DF5FD4-B9A6-484D-AC82-D249A7C2380B}" type="presOf" srcId="{C1304109-228F-49CE-A281-456A3CDE89EE}" destId="{6C6184CB-E2DF-41DC-94BC-7DE86FFE9445}" srcOrd="1" destOrd="0" presId="urn:microsoft.com/office/officeart/2016/7/layout/RepeatingBendingProcessNew"/>
    <dgm:cxn modelId="{FC4B01E2-987A-4698-8007-CC441AB1C2C3}" type="presOf" srcId="{2EC09E7E-D2ED-4653-9479-1C1ACF55B56F}" destId="{F7771B1D-CAB7-467A-898B-73D0F7133E71}" srcOrd="0" destOrd="0" presId="urn:microsoft.com/office/officeart/2016/7/layout/RepeatingBendingProcessNew"/>
    <dgm:cxn modelId="{8E9B5AF9-D3AC-49A0-BA29-25132228CB05}" type="presOf" srcId="{D5BA65D1-0A42-4F83-82E3-BDA107A50B6D}" destId="{EE31DFC7-7D6C-4AA9-8D97-0FCE97124BC7}" srcOrd="0" destOrd="0" presId="urn:microsoft.com/office/officeart/2016/7/layout/RepeatingBendingProcessNew"/>
    <dgm:cxn modelId="{0AD55068-CE83-408B-AFC2-8ADF9A464FA3}" type="presParOf" srcId="{8BBA4E81-3109-4E86-A67B-E3FA1E1B824D}" destId="{AF164C4F-4C5E-4638-8B0A-FB8A536D0CB0}" srcOrd="0" destOrd="0" presId="urn:microsoft.com/office/officeart/2016/7/layout/RepeatingBendingProcessNew"/>
    <dgm:cxn modelId="{8103C575-BBE1-451F-9998-7827BBBB78E3}" type="presParOf" srcId="{8BBA4E81-3109-4E86-A67B-E3FA1E1B824D}" destId="{D8D409F9-C1DB-43DE-B2BF-26E7AB5A5BA6}" srcOrd="1" destOrd="0" presId="urn:microsoft.com/office/officeart/2016/7/layout/RepeatingBendingProcessNew"/>
    <dgm:cxn modelId="{FC533A72-E05E-485A-B567-9825E7E05B51}" type="presParOf" srcId="{D8D409F9-C1DB-43DE-B2BF-26E7AB5A5BA6}" destId="{2BA8D3B0-E879-4765-BF38-4DD8BCF723F0}" srcOrd="0" destOrd="0" presId="urn:microsoft.com/office/officeart/2016/7/layout/RepeatingBendingProcessNew"/>
    <dgm:cxn modelId="{9AB4CB4E-5394-42C8-AFA8-6CA41A9F5E6B}" type="presParOf" srcId="{8BBA4E81-3109-4E86-A67B-E3FA1E1B824D}" destId="{AE84D431-E272-4B9D-8326-AF8C145A66E9}" srcOrd="2" destOrd="0" presId="urn:microsoft.com/office/officeart/2016/7/layout/RepeatingBendingProcessNew"/>
    <dgm:cxn modelId="{87C0047B-F3CF-49D6-B3AC-2A350C63F587}" type="presParOf" srcId="{8BBA4E81-3109-4E86-A67B-E3FA1E1B824D}" destId="{920B4E49-9C5F-457D-96B8-62EC4060391C}" srcOrd="3" destOrd="0" presId="urn:microsoft.com/office/officeart/2016/7/layout/RepeatingBendingProcessNew"/>
    <dgm:cxn modelId="{2E46FA2E-1F59-4D30-8C25-9DF011506FAC}" type="presParOf" srcId="{920B4E49-9C5F-457D-96B8-62EC4060391C}" destId="{6C6184CB-E2DF-41DC-94BC-7DE86FFE9445}" srcOrd="0" destOrd="0" presId="urn:microsoft.com/office/officeart/2016/7/layout/RepeatingBendingProcessNew"/>
    <dgm:cxn modelId="{C33C974F-848D-44D4-B8A0-2147EA42B487}" type="presParOf" srcId="{8BBA4E81-3109-4E86-A67B-E3FA1E1B824D}" destId="{4D7B5256-E90A-4C59-AF26-BF8B05E2AD97}" srcOrd="4" destOrd="0" presId="urn:microsoft.com/office/officeart/2016/7/layout/RepeatingBendingProcessNew"/>
    <dgm:cxn modelId="{6EF35EFC-832B-41DA-BA38-CED1B58CCC6E}" type="presParOf" srcId="{8BBA4E81-3109-4E86-A67B-E3FA1E1B824D}" destId="{F7771B1D-CAB7-467A-898B-73D0F7133E71}" srcOrd="5" destOrd="0" presId="urn:microsoft.com/office/officeart/2016/7/layout/RepeatingBendingProcessNew"/>
    <dgm:cxn modelId="{B21641A5-F2BF-42D9-BCCD-33B09B9894F6}" type="presParOf" srcId="{F7771B1D-CAB7-467A-898B-73D0F7133E71}" destId="{53BE8B20-BA88-411F-921B-211F96FC267D}" srcOrd="0" destOrd="0" presId="urn:microsoft.com/office/officeart/2016/7/layout/RepeatingBendingProcessNew"/>
    <dgm:cxn modelId="{54EEFB1E-D155-4E08-A5F8-ED0301E5F72A}" type="presParOf" srcId="{8BBA4E81-3109-4E86-A67B-E3FA1E1B824D}" destId="{35964AE6-EB80-4EBB-9508-672EB99059F4}" srcOrd="6" destOrd="0" presId="urn:microsoft.com/office/officeart/2016/7/layout/RepeatingBendingProcessNew"/>
    <dgm:cxn modelId="{FE091F7C-59AD-4CF9-BF30-824586981D04}" type="presParOf" srcId="{8BBA4E81-3109-4E86-A67B-E3FA1E1B824D}" destId="{EE31DFC7-7D6C-4AA9-8D97-0FCE97124BC7}" srcOrd="7" destOrd="0" presId="urn:microsoft.com/office/officeart/2016/7/layout/RepeatingBendingProcessNew"/>
    <dgm:cxn modelId="{6C218B9D-CF87-4F17-9B99-E215D820D149}" type="presParOf" srcId="{EE31DFC7-7D6C-4AA9-8D97-0FCE97124BC7}" destId="{71032663-DF8B-4B50-9103-7441AE0144D3}" srcOrd="0" destOrd="0" presId="urn:microsoft.com/office/officeart/2016/7/layout/RepeatingBendingProcessNew"/>
    <dgm:cxn modelId="{920972E3-8EF7-44BA-A18A-003BFD8C414C}" type="presParOf" srcId="{8BBA4E81-3109-4E86-A67B-E3FA1E1B824D}" destId="{7E65DDA3-2D5A-4018-8B25-EEABA85788D0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0A022D-4EAA-4BDB-84E9-4F18BFB06791}">
      <dsp:nvSpPr>
        <dsp:cNvPr id="0" name=""/>
        <dsp:cNvSpPr/>
      </dsp:nvSpPr>
      <dsp:spPr>
        <a:xfrm>
          <a:off x="3375330" y="874816"/>
          <a:ext cx="64722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7229" y="45720"/>
              </a:lnTo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3682000" y="917018"/>
        <a:ext cx="33891" cy="7037"/>
      </dsp:txXfrm>
    </dsp:sp>
    <dsp:sp modelId="{1C07A02E-47E1-4267-B27A-029204B38B83}">
      <dsp:nvSpPr>
        <dsp:cNvPr id="0" name=""/>
        <dsp:cNvSpPr/>
      </dsp:nvSpPr>
      <dsp:spPr>
        <a:xfrm>
          <a:off x="317503" y="2648"/>
          <a:ext cx="3059627" cy="1835776"/>
        </a:xfrm>
        <a:prstGeom prst="rect">
          <a:avLst/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600" b="1" kern="1200">
              <a:solidFill>
                <a:schemeClr val="tx1"/>
              </a:solidFill>
            </a:rPr>
            <a:t>PRESENTATION DE LA PRESTATION SPECIFIQUE « COMPETENCES DE BASE » 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600" b="1" kern="1200">
              <a:solidFill>
                <a:schemeClr val="tx1"/>
              </a:solidFill>
            </a:rPr>
            <a:t>LE 09/03/26 PAR L’OF ENVERGURE</a:t>
          </a:r>
        </a:p>
      </dsp:txBody>
      <dsp:txXfrm>
        <a:off x="317503" y="2648"/>
        <a:ext cx="3059627" cy="1835776"/>
      </dsp:txXfrm>
    </dsp:sp>
    <dsp:sp modelId="{1D2E4E23-67CB-4CC7-ACAC-3D195E927249}">
      <dsp:nvSpPr>
        <dsp:cNvPr id="0" name=""/>
        <dsp:cNvSpPr/>
      </dsp:nvSpPr>
      <dsp:spPr>
        <a:xfrm>
          <a:off x="7112788" y="874816"/>
          <a:ext cx="6731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3114" y="45720"/>
              </a:lnTo>
            </a:path>
          </a:pathLst>
        </a:custGeom>
        <a:noFill/>
        <a:ln w="9525" cap="rnd" cmpd="sng" algn="ctr">
          <a:solidFill>
            <a:schemeClr val="accent2">
              <a:hueOff val="-332684"/>
              <a:satOff val="2054"/>
              <a:lumOff val="-29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31752" y="917018"/>
        <a:ext cx="35185" cy="7037"/>
      </dsp:txXfrm>
    </dsp:sp>
    <dsp:sp modelId="{93BDC2D2-A1E6-4C7F-A671-978930948B24}">
      <dsp:nvSpPr>
        <dsp:cNvPr id="0" name=""/>
        <dsp:cNvSpPr/>
      </dsp:nvSpPr>
      <dsp:spPr>
        <a:xfrm>
          <a:off x="4054960" y="2648"/>
          <a:ext cx="3059627" cy="1835776"/>
        </a:xfrm>
        <a:prstGeom prst="rect">
          <a:avLst/>
        </a:prstGeom>
        <a:solidFill>
          <a:schemeClr val="accent2">
            <a:hueOff val="-266147"/>
            <a:satOff val="1643"/>
            <a:lumOff val="-23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Retour du planning par l’OF prévu le vendredi 13/03/26</a:t>
          </a:r>
          <a:endParaRPr lang="en-US" sz="1600" kern="1200"/>
        </a:p>
      </dsp:txBody>
      <dsp:txXfrm>
        <a:off x="4054960" y="2648"/>
        <a:ext cx="3059627" cy="1835776"/>
      </dsp:txXfrm>
    </dsp:sp>
    <dsp:sp modelId="{0EE0E15C-25A6-4BF6-BA4F-68ADA120543E}">
      <dsp:nvSpPr>
        <dsp:cNvPr id="0" name=""/>
        <dsp:cNvSpPr/>
      </dsp:nvSpPr>
      <dsp:spPr>
        <a:xfrm>
          <a:off x="1821432" y="1836624"/>
          <a:ext cx="7526683" cy="673114"/>
        </a:xfrm>
        <a:custGeom>
          <a:avLst/>
          <a:gdLst/>
          <a:ahLst/>
          <a:cxnLst/>
          <a:rect l="0" t="0" r="0" b="0"/>
          <a:pathLst>
            <a:path>
              <a:moveTo>
                <a:pt x="7526683" y="0"/>
              </a:moveTo>
              <a:lnTo>
                <a:pt x="7526683" y="353657"/>
              </a:lnTo>
              <a:lnTo>
                <a:pt x="0" y="353657"/>
              </a:lnTo>
              <a:lnTo>
                <a:pt x="0" y="673114"/>
              </a:lnTo>
            </a:path>
          </a:pathLst>
        </a:custGeom>
        <a:noFill/>
        <a:ln w="9525" cap="rnd" cmpd="sng" algn="ctr">
          <a:solidFill>
            <a:schemeClr val="accent2">
              <a:hueOff val="-665368"/>
              <a:satOff val="4108"/>
              <a:lumOff val="-58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95786" y="2169663"/>
        <a:ext cx="377975" cy="7037"/>
      </dsp:txXfrm>
    </dsp:sp>
    <dsp:sp modelId="{97722B5F-91E6-40C9-AA37-7EA889609533}">
      <dsp:nvSpPr>
        <dsp:cNvPr id="0" name=""/>
        <dsp:cNvSpPr/>
      </dsp:nvSpPr>
      <dsp:spPr>
        <a:xfrm>
          <a:off x="7818302" y="2648"/>
          <a:ext cx="3059627" cy="1835776"/>
        </a:xfrm>
        <a:prstGeom prst="rect">
          <a:avLst/>
        </a:prstGeom>
        <a:solidFill>
          <a:schemeClr val="accent2">
            <a:hueOff val="-532294"/>
            <a:satOff val="3286"/>
            <a:lumOff val="-4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Présentation de la prestation à la Team Intensive le vendredi 20/03/26 lors de la réunion d’équipe </a:t>
          </a:r>
          <a:r>
            <a:rPr lang="fr-FR" sz="1600" kern="1200" err="1"/>
            <a:t>Equip’Emploi</a:t>
          </a:r>
          <a:endParaRPr lang="en-US" sz="1600" kern="1200"/>
        </a:p>
      </dsp:txBody>
      <dsp:txXfrm>
        <a:off x="7818302" y="2648"/>
        <a:ext cx="3059627" cy="1835776"/>
      </dsp:txXfrm>
    </dsp:sp>
    <dsp:sp modelId="{3E670438-0657-4C9C-B2D0-ABCFECCF094B}">
      <dsp:nvSpPr>
        <dsp:cNvPr id="0" name=""/>
        <dsp:cNvSpPr/>
      </dsp:nvSpPr>
      <dsp:spPr>
        <a:xfrm>
          <a:off x="3349446" y="3414307"/>
          <a:ext cx="6731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3114" y="45720"/>
              </a:lnTo>
            </a:path>
          </a:pathLst>
        </a:custGeom>
        <a:noFill/>
        <a:ln w="9525" cap="rnd" cmpd="sng" algn="ctr">
          <a:solidFill>
            <a:schemeClr val="accent2">
              <a:hueOff val="-998051"/>
              <a:satOff val="6162"/>
              <a:lumOff val="-88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3668410" y="3456508"/>
        <a:ext cx="35185" cy="7037"/>
      </dsp:txXfrm>
    </dsp:sp>
    <dsp:sp modelId="{31DA9CC0-E8EE-4610-A5C4-C1B65FA8971D}">
      <dsp:nvSpPr>
        <dsp:cNvPr id="0" name=""/>
        <dsp:cNvSpPr/>
      </dsp:nvSpPr>
      <dsp:spPr>
        <a:xfrm>
          <a:off x="291619" y="2542139"/>
          <a:ext cx="3059627" cy="1835776"/>
        </a:xfrm>
        <a:prstGeom prst="rect">
          <a:avLst/>
        </a:prstGeom>
        <a:solidFill>
          <a:schemeClr val="accent2">
            <a:hueOff val="-798441"/>
            <a:satOff val="4930"/>
            <a:lumOff val="-70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err="1">
              <a:latin typeface="Century Gothic"/>
            </a:rPr>
            <a:t>Sourcing</a:t>
          </a:r>
          <a:r>
            <a:rPr lang="fr-FR" sz="1800" kern="1200">
              <a:latin typeface="Century Gothic"/>
            </a:rPr>
            <a:t> cible à partir du </a:t>
          </a:r>
          <a:r>
            <a:rPr lang="fr-FR" sz="1800" kern="1200">
              <a:latin typeface="Century Gothic"/>
              <a:ea typeface="Calibri"/>
              <a:cs typeface="Calibri"/>
            </a:rPr>
            <a:t>21/03/26 </a:t>
          </a:r>
        </a:p>
      </dsp:txBody>
      <dsp:txXfrm>
        <a:off x="291619" y="2542139"/>
        <a:ext cx="3059627" cy="1835776"/>
      </dsp:txXfrm>
    </dsp:sp>
    <dsp:sp modelId="{F4AB2F97-9DCD-40C9-90E8-7C12D4A88B8E}">
      <dsp:nvSpPr>
        <dsp:cNvPr id="0" name=""/>
        <dsp:cNvSpPr/>
      </dsp:nvSpPr>
      <dsp:spPr>
        <a:xfrm>
          <a:off x="7112788" y="3414307"/>
          <a:ext cx="69899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6599" y="45720"/>
              </a:lnTo>
              <a:lnTo>
                <a:pt x="366599" y="48368"/>
              </a:lnTo>
              <a:lnTo>
                <a:pt x="698998" y="48368"/>
              </a:lnTo>
            </a:path>
          </a:pathLst>
        </a:custGeom>
        <a:noFill/>
        <a:ln w="9525" cap="rnd" cmpd="sng" algn="ctr">
          <a:solidFill>
            <a:schemeClr val="accent2">
              <a:hueOff val="-1330735"/>
              <a:satOff val="8216"/>
              <a:lumOff val="-117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444047" y="3456508"/>
        <a:ext cx="36480" cy="7037"/>
      </dsp:txXfrm>
    </dsp:sp>
    <dsp:sp modelId="{ADCC15CD-380F-4C12-9DFA-6ECDEA11016D}">
      <dsp:nvSpPr>
        <dsp:cNvPr id="0" name=""/>
        <dsp:cNvSpPr/>
      </dsp:nvSpPr>
      <dsp:spPr>
        <a:xfrm>
          <a:off x="4054960" y="2542139"/>
          <a:ext cx="3059627" cy="1835776"/>
        </a:xfrm>
        <a:prstGeom prst="rect">
          <a:avLst/>
        </a:prstGeom>
        <a:solidFill>
          <a:schemeClr val="accent2">
            <a:hueOff val="-1064588"/>
            <a:satOff val="6573"/>
            <a:lumOff val="-94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0" i="0" kern="1200">
              <a:latin typeface="Century Gothic" panose="020B0502020202020204"/>
            </a:rPr>
            <a:t>Repère de</a:t>
          </a:r>
          <a:r>
            <a:rPr lang="fr-FR" sz="2000" b="0" i="0" kern="1200"/>
            <a:t> 20 demandeurs d’emploi afin de constituer une session avec 10 participants attendus</a:t>
          </a:r>
          <a:endParaRPr lang="fr-FR" sz="2000" b="0" i="0" kern="1200">
            <a:latin typeface="Century Gothic"/>
            <a:ea typeface="Calibri"/>
            <a:cs typeface="Calibri"/>
          </a:endParaRPr>
        </a:p>
      </dsp:txBody>
      <dsp:txXfrm>
        <a:off x="4054960" y="2542139"/>
        <a:ext cx="3059627" cy="1835776"/>
      </dsp:txXfrm>
    </dsp:sp>
    <dsp:sp modelId="{66E7B43E-C5FC-4D8E-8632-E0146FF367F7}">
      <dsp:nvSpPr>
        <dsp:cNvPr id="0" name=""/>
        <dsp:cNvSpPr/>
      </dsp:nvSpPr>
      <dsp:spPr>
        <a:xfrm>
          <a:off x="7844186" y="2544787"/>
          <a:ext cx="3059627" cy="1835776"/>
        </a:xfrm>
        <a:prstGeom prst="rect">
          <a:avLst/>
        </a:prstGeom>
        <a:solidFill>
          <a:schemeClr val="accent2">
            <a:hueOff val="-1330735"/>
            <a:satOff val="8216"/>
            <a:lumOff val="-117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Un tableau Teams sera </a:t>
          </a:r>
          <a:r>
            <a:rPr lang="fr-FR" sz="1800" kern="1200">
              <a:latin typeface="Century Gothic" panose="020B0502020202020204"/>
            </a:rPr>
            <a:t>créé</a:t>
          </a:r>
          <a:r>
            <a:rPr lang="fr-FR" sz="1800" kern="1200"/>
            <a:t> pour enregistrer et répertorier </a:t>
          </a:r>
          <a:r>
            <a:rPr lang="fr-FR" sz="1800" kern="1200">
              <a:latin typeface="Century Gothic" panose="020B0502020202020204"/>
            </a:rPr>
            <a:t>les DE</a:t>
          </a:r>
          <a:r>
            <a:rPr lang="fr-FR" sz="1800" kern="1200"/>
            <a:t> identifiés</a:t>
          </a:r>
          <a:r>
            <a:rPr lang="fr-FR" sz="1800" kern="1200">
              <a:latin typeface="Century Gothic" panose="020B0502020202020204"/>
            </a:rPr>
            <a:t> </a:t>
          </a:r>
          <a:endParaRPr lang="en-US" sz="1800" kern="1200">
            <a:latin typeface="Century Gothic" panose="020B0502020202020204"/>
          </a:endParaRPr>
        </a:p>
      </dsp:txBody>
      <dsp:txXfrm>
        <a:off x="7844186" y="2544787"/>
        <a:ext cx="3059627" cy="1835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82456A-B6A8-45D0-9D68-6E50FE6334CB}">
      <dsp:nvSpPr>
        <dsp:cNvPr id="0" name=""/>
        <dsp:cNvSpPr/>
      </dsp:nvSpPr>
      <dsp:spPr>
        <a:xfrm>
          <a:off x="3349446" y="874816"/>
          <a:ext cx="6731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3114" y="45720"/>
              </a:lnTo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3668410" y="917018"/>
        <a:ext cx="35185" cy="7037"/>
      </dsp:txXfrm>
    </dsp:sp>
    <dsp:sp modelId="{816DB325-7950-43C9-86F0-43DEAFD4ADE1}">
      <dsp:nvSpPr>
        <dsp:cNvPr id="0" name=""/>
        <dsp:cNvSpPr/>
      </dsp:nvSpPr>
      <dsp:spPr>
        <a:xfrm>
          <a:off x="291619" y="2648"/>
          <a:ext cx="3059627" cy="1835776"/>
        </a:xfrm>
        <a:prstGeom prst="rect">
          <a:avLst/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>
              <a:solidFill>
                <a:schemeClr val="tx1"/>
              </a:solidFill>
            </a:rPr>
            <a:t>PROGRAMMATION DES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>
              <a:solidFill>
                <a:schemeClr val="tx1"/>
              </a:solidFill>
            </a:rPr>
            <a:t>ATELIERS EVA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i="1" u="none" kern="1200">
              <a:solidFill>
                <a:schemeClr val="tx1"/>
              </a:solidFill>
            </a:rPr>
            <a:t>(animés par Eric et Laurianne V. )</a:t>
          </a:r>
        </a:p>
      </dsp:txBody>
      <dsp:txXfrm>
        <a:off x="291619" y="2648"/>
        <a:ext cx="3059627" cy="1835776"/>
      </dsp:txXfrm>
    </dsp:sp>
    <dsp:sp modelId="{32D85298-C151-4AB4-BFDC-1A6B519A5AF6}">
      <dsp:nvSpPr>
        <dsp:cNvPr id="0" name=""/>
        <dsp:cNvSpPr/>
      </dsp:nvSpPr>
      <dsp:spPr>
        <a:xfrm>
          <a:off x="7112788" y="874816"/>
          <a:ext cx="6731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3114" y="45720"/>
              </a:lnTo>
            </a:path>
          </a:pathLst>
        </a:custGeom>
        <a:noFill/>
        <a:ln w="9525" cap="rnd" cmpd="sng" algn="ctr">
          <a:solidFill>
            <a:schemeClr val="accent2">
              <a:hueOff val="-443578"/>
              <a:satOff val="2739"/>
              <a:lumOff val="-39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31752" y="917018"/>
        <a:ext cx="35185" cy="7037"/>
      </dsp:txXfrm>
    </dsp:sp>
    <dsp:sp modelId="{A5425ADD-29E9-454D-B061-EAF49A723A1B}">
      <dsp:nvSpPr>
        <dsp:cNvPr id="0" name=""/>
        <dsp:cNvSpPr/>
      </dsp:nvSpPr>
      <dsp:spPr>
        <a:xfrm>
          <a:off x="4054960" y="2648"/>
          <a:ext cx="3059627" cy="1835776"/>
        </a:xfrm>
        <a:prstGeom prst="rect">
          <a:avLst/>
        </a:prstGeom>
        <a:solidFill>
          <a:schemeClr val="accent2">
            <a:hueOff val="-332684"/>
            <a:satOff val="2054"/>
            <a:lumOff val="-29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/>
            <a:t>13/04/26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après-midi en REU 01</a:t>
          </a:r>
          <a:endParaRPr lang="en-US" sz="2000" kern="1200"/>
        </a:p>
      </dsp:txBody>
      <dsp:txXfrm>
        <a:off x="4054960" y="2648"/>
        <a:ext cx="3059627" cy="1835776"/>
      </dsp:txXfrm>
    </dsp:sp>
    <dsp:sp modelId="{96DBC144-3DB8-486B-8A76-5234F80C632E}">
      <dsp:nvSpPr>
        <dsp:cNvPr id="0" name=""/>
        <dsp:cNvSpPr/>
      </dsp:nvSpPr>
      <dsp:spPr>
        <a:xfrm>
          <a:off x="1821432" y="1836624"/>
          <a:ext cx="7526683" cy="673114"/>
        </a:xfrm>
        <a:custGeom>
          <a:avLst/>
          <a:gdLst/>
          <a:ahLst/>
          <a:cxnLst/>
          <a:rect l="0" t="0" r="0" b="0"/>
          <a:pathLst>
            <a:path>
              <a:moveTo>
                <a:pt x="7526683" y="0"/>
              </a:moveTo>
              <a:lnTo>
                <a:pt x="7526683" y="353657"/>
              </a:lnTo>
              <a:lnTo>
                <a:pt x="0" y="353657"/>
              </a:lnTo>
              <a:lnTo>
                <a:pt x="0" y="673114"/>
              </a:lnTo>
            </a:path>
          </a:pathLst>
        </a:custGeom>
        <a:noFill/>
        <a:ln w="9525" cap="rnd" cmpd="sng" algn="ctr">
          <a:solidFill>
            <a:schemeClr val="accent2">
              <a:hueOff val="-887157"/>
              <a:satOff val="5477"/>
              <a:lumOff val="-78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95786" y="2169663"/>
        <a:ext cx="377975" cy="7037"/>
      </dsp:txXfrm>
    </dsp:sp>
    <dsp:sp modelId="{049E456B-2E72-4C31-BEBC-3EC43596160B}">
      <dsp:nvSpPr>
        <dsp:cNvPr id="0" name=""/>
        <dsp:cNvSpPr/>
      </dsp:nvSpPr>
      <dsp:spPr>
        <a:xfrm>
          <a:off x="7818302" y="2648"/>
          <a:ext cx="3059627" cy="1835776"/>
        </a:xfrm>
        <a:prstGeom prst="rect">
          <a:avLst/>
        </a:prstGeom>
        <a:solidFill>
          <a:schemeClr val="accent2">
            <a:hueOff val="-665368"/>
            <a:satOff val="4108"/>
            <a:lumOff val="-58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/>
            <a:t>14/04/26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après-midi en REU 01</a:t>
          </a:r>
          <a:endParaRPr lang="en-US" sz="2000" kern="1200"/>
        </a:p>
      </dsp:txBody>
      <dsp:txXfrm>
        <a:off x="7818302" y="2648"/>
        <a:ext cx="3059627" cy="1835776"/>
      </dsp:txXfrm>
    </dsp:sp>
    <dsp:sp modelId="{AB9EAA57-431B-4644-B916-3AAE96820667}">
      <dsp:nvSpPr>
        <dsp:cNvPr id="0" name=""/>
        <dsp:cNvSpPr/>
      </dsp:nvSpPr>
      <dsp:spPr>
        <a:xfrm>
          <a:off x="3349446" y="3414307"/>
          <a:ext cx="6731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3114" y="45720"/>
              </a:lnTo>
            </a:path>
          </a:pathLst>
        </a:custGeom>
        <a:noFill/>
        <a:ln w="9525" cap="rnd" cmpd="sng" algn="ctr">
          <a:solidFill>
            <a:schemeClr val="accent2">
              <a:hueOff val="-1330735"/>
              <a:satOff val="8216"/>
              <a:lumOff val="-117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68410" y="3456508"/>
        <a:ext cx="35185" cy="7037"/>
      </dsp:txXfrm>
    </dsp:sp>
    <dsp:sp modelId="{ADC8AA9F-15E7-4362-AA33-309956E5B293}">
      <dsp:nvSpPr>
        <dsp:cNvPr id="0" name=""/>
        <dsp:cNvSpPr/>
      </dsp:nvSpPr>
      <dsp:spPr>
        <a:xfrm>
          <a:off x="291619" y="2542139"/>
          <a:ext cx="3059627" cy="1835776"/>
        </a:xfrm>
        <a:prstGeom prst="rect">
          <a:avLst/>
        </a:prstGeom>
        <a:solidFill>
          <a:schemeClr val="accent2">
            <a:hueOff val="-998051"/>
            <a:satOff val="6162"/>
            <a:lumOff val="-88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/>
            <a:t>21/04/26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après-midi en REU00</a:t>
          </a:r>
          <a:endParaRPr lang="en-US" sz="2000" kern="1200"/>
        </a:p>
      </dsp:txBody>
      <dsp:txXfrm>
        <a:off x="291619" y="2542139"/>
        <a:ext cx="3059627" cy="1835776"/>
      </dsp:txXfrm>
    </dsp:sp>
    <dsp:sp modelId="{6247B38E-DDE5-4CC1-9D05-01B5BA5973E6}">
      <dsp:nvSpPr>
        <dsp:cNvPr id="0" name=""/>
        <dsp:cNvSpPr/>
      </dsp:nvSpPr>
      <dsp:spPr>
        <a:xfrm>
          <a:off x="4054960" y="2542139"/>
          <a:ext cx="3059627" cy="1835776"/>
        </a:xfrm>
        <a:prstGeom prst="rect">
          <a:avLst/>
        </a:prstGeom>
        <a:solidFill>
          <a:schemeClr val="accent2">
            <a:hueOff val="-1330735"/>
            <a:satOff val="8216"/>
            <a:lumOff val="-117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/>
            <a:t>23/04/26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matin en REU01</a:t>
          </a:r>
          <a:endParaRPr lang="en-US" sz="2000" kern="1200"/>
        </a:p>
      </dsp:txBody>
      <dsp:txXfrm>
        <a:off x="4054960" y="2542139"/>
        <a:ext cx="3059627" cy="18357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409F9-C1DB-43DE-B2BF-26E7AB5A5BA6}">
      <dsp:nvSpPr>
        <dsp:cNvPr id="0" name=""/>
        <dsp:cNvSpPr/>
      </dsp:nvSpPr>
      <dsp:spPr>
        <a:xfrm>
          <a:off x="3349446" y="874816"/>
          <a:ext cx="6731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3114" y="45720"/>
              </a:lnTo>
            </a:path>
          </a:pathLst>
        </a:custGeom>
        <a:noFill/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3668410" y="917018"/>
        <a:ext cx="35185" cy="7037"/>
      </dsp:txXfrm>
    </dsp:sp>
    <dsp:sp modelId="{AF164C4F-4C5E-4638-8B0A-FB8A536D0CB0}">
      <dsp:nvSpPr>
        <dsp:cNvPr id="0" name=""/>
        <dsp:cNvSpPr/>
      </dsp:nvSpPr>
      <dsp:spPr>
        <a:xfrm>
          <a:off x="291619" y="2648"/>
          <a:ext cx="3059627" cy="1835776"/>
        </a:xfrm>
        <a:prstGeom prst="rect">
          <a:avLst/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>
              <a:solidFill>
                <a:schemeClr val="tx1"/>
              </a:solidFill>
            </a:rPr>
            <a:t>MISE EN ŒUVRE </a:t>
          </a:r>
        </a:p>
      </dsp:txBody>
      <dsp:txXfrm>
        <a:off x="291619" y="2648"/>
        <a:ext cx="3059627" cy="1835776"/>
      </dsp:txXfrm>
    </dsp:sp>
    <dsp:sp modelId="{920B4E49-9C5F-457D-96B8-62EC4060391C}">
      <dsp:nvSpPr>
        <dsp:cNvPr id="0" name=""/>
        <dsp:cNvSpPr/>
      </dsp:nvSpPr>
      <dsp:spPr>
        <a:xfrm>
          <a:off x="7112788" y="874816"/>
          <a:ext cx="6731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3114" y="45720"/>
              </a:lnTo>
            </a:path>
          </a:pathLst>
        </a:custGeom>
        <a:noFill/>
        <a:ln w="9525" cap="rnd" cmpd="sng" algn="ctr">
          <a:solidFill>
            <a:schemeClr val="accent2">
              <a:hueOff val="-443578"/>
              <a:satOff val="2739"/>
              <a:lumOff val="-39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31752" y="917018"/>
        <a:ext cx="35185" cy="7037"/>
      </dsp:txXfrm>
    </dsp:sp>
    <dsp:sp modelId="{AE84D431-E272-4B9D-8326-AF8C145A66E9}">
      <dsp:nvSpPr>
        <dsp:cNvPr id="0" name=""/>
        <dsp:cNvSpPr/>
      </dsp:nvSpPr>
      <dsp:spPr>
        <a:xfrm>
          <a:off x="4054960" y="2648"/>
          <a:ext cx="3059627" cy="1835776"/>
        </a:xfrm>
        <a:prstGeom prst="rect">
          <a:avLst/>
        </a:prstGeom>
        <a:solidFill>
          <a:schemeClr val="accent2">
            <a:hueOff val="-332684"/>
            <a:satOff val="2054"/>
            <a:lumOff val="-29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u="none" kern="1200"/>
            <a:t>Le jeudi 21 mai 2026 </a:t>
          </a:r>
          <a:r>
            <a:rPr lang="fr-FR" sz="1600" kern="1200"/>
            <a:t>: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2 animations collectives organisés à la Bibliothèque Alain Peters avec la participation de Envergure</a:t>
          </a:r>
          <a:endParaRPr lang="en-US" sz="1600" kern="1200"/>
        </a:p>
      </dsp:txBody>
      <dsp:txXfrm>
        <a:off x="4054960" y="2648"/>
        <a:ext cx="3059627" cy="1835776"/>
      </dsp:txXfrm>
    </dsp:sp>
    <dsp:sp modelId="{F7771B1D-CAB7-467A-898B-73D0F7133E71}">
      <dsp:nvSpPr>
        <dsp:cNvPr id="0" name=""/>
        <dsp:cNvSpPr/>
      </dsp:nvSpPr>
      <dsp:spPr>
        <a:xfrm>
          <a:off x="1821432" y="1836624"/>
          <a:ext cx="7526683" cy="673114"/>
        </a:xfrm>
        <a:custGeom>
          <a:avLst/>
          <a:gdLst/>
          <a:ahLst/>
          <a:cxnLst/>
          <a:rect l="0" t="0" r="0" b="0"/>
          <a:pathLst>
            <a:path>
              <a:moveTo>
                <a:pt x="7526683" y="0"/>
              </a:moveTo>
              <a:lnTo>
                <a:pt x="7526683" y="353657"/>
              </a:lnTo>
              <a:lnTo>
                <a:pt x="0" y="353657"/>
              </a:lnTo>
              <a:lnTo>
                <a:pt x="0" y="673114"/>
              </a:lnTo>
            </a:path>
          </a:pathLst>
        </a:custGeom>
        <a:noFill/>
        <a:ln w="9525" cap="rnd" cmpd="sng" algn="ctr">
          <a:solidFill>
            <a:schemeClr val="accent2">
              <a:hueOff val="-887157"/>
              <a:satOff val="5477"/>
              <a:lumOff val="-78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395786" y="2169663"/>
        <a:ext cx="377975" cy="7037"/>
      </dsp:txXfrm>
    </dsp:sp>
    <dsp:sp modelId="{4D7B5256-E90A-4C59-AF26-BF8B05E2AD97}">
      <dsp:nvSpPr>
        <dsp:cNvPr id="0" name=""/>
        <dsp:cNvSpPr/>
      </dsp:nvSpPr>
      <dsp:spPr>
        <a:xfrm>
          <a:off x="7818302" y="2648"/>
          <a:ext cx="3059627" cy="1835776"/>
        </a:xfrm>
        <a:prstGeom prst="rect">
          <a:avLst/>
        </a:prstGeom>
        <a:solidFill>
          <a:schemeClr val="accent2">
            <a:hueOff val="-665368"/>
            <a:satOff val="4108"/>
            <a:lumOff val="-58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Date prévisionnelle de démarrage 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/>
            <a:t>01</a:t>
          </a:r>
          <a:r>
            <a:rPr lang="fr-FR" sz="2000" b="1" kern="1200" baseline="30000"/>
            <a:t>er </a:t>
          </a:r>
          <a:r>
            <a:rPr lang="fr-FR" sz="2000" b="1" kern="1200"/>
            <a:t>ou 08/06/26</a:t>
          </a:r>
        </a:p>
      </dsp:txBody>
      <dsp:txXfrm>
        <a:off x="7818302" y="2648"/>
        <a:ext cx="3059627" cy="1835776"/>
      </dsp:txXfrm>
    </dsp:sp>
    <dsp:sp modelId="{EE31DFC7-7D6C-4AA9-8D97-0FCE97124BC7}">
      <dsp:nvSpPr>
        <dsp:cNvPr id="0" name=""/>
        <dsp:cNvSpPr/>
      </dsp:nvSpPr>
      <dsp:spPr>
        <a:xfrm>
          <a:off x="3349446" y="3414307"/>
          <a:ext cx="6731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3114" y="45720"/>
              </a:lnTo>
            </a:path>
          </a:pathLst>
        </a:custGeom>
        <a:noFill/>
        <a:ln w="9525" cap="rnd" cmpd="sng" algn="ctr">
          <a:solidFill>
            <a:schemeClr val="accent2">
              <a:hueOff val="-1330735"/>
              <a:satOff val="8216"/>
              <a:lumOff val="-117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68410" y="3456508"/>
        <a:ext cx="35185" cy="7037"/>
      </dsp:txXfrm>
    </dsp:sp>
    <dsp:sp modelId="{35964AE6-EB80-4EBB-9508-672EB99059F4}">
      <dsp:nvSpPr>
        <dsp:cNvPr id="0" name=""/>
        <dsp:cNvSpPr/>
      </dsp:nvSpPr>
      <dsp:spPr>
        <a:xfrm>
          <a:off x="291619" y="2542139"/>
          <a:ext cx="3059627" cy="1835776"/>
        </a:xfrm>
        <a:prstGeom prst="rect">
          <a:avLst/>
        </a:prstGeom>
        <a:solidFill>
          <a:schemeClr val="accent2">
            <a:hueOff val="-998051"/>
            <a:satOff val="6162"/>
            <a:lumOff val="-88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Un bilan intermédiaire est programmé à la fin du module 2 : Savoirs de base</a:t>
          </a:r>
          <a:endParaRPr lang="en-US" sz="2200" kern="1200"/>
        </a:p>
      </dsp:txBody>
      <dsp:txXfrm>
        <a:off x="291619" y="2542139"/>
        <a:ext cx="3059627" cy="1835776"/>
      </dsp:txXfrm>
    </dsp:sp>
    <dsp:sp modelId="{7E65DDA3-2D5A-4018-8B25-EEABA85788D0}">
      <dsp:nvSpPr>
        <dsp:cNvPr id="0" name=""/>
        <dsp:cNvSpPr/>
      </dsp:nvSpPr>
      <dsp:spPr>
        <a:xfrm>
          <a:off x="4054960" y="2542139"/>
          <a:ext cx="3059627" cy="1835776"/>
        </a:xfrm>
        <a:prstGeom prst="rect">
          <a:avLst/>
        </a:prstGeom>
        <a:solidFill>
          <a:schemeClr val="accent2">
            <a:hueOff val="-1330735"/>
            <a:satOff val="8216"/>
            <a:lumOff val="-117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24" tIns="157372" rIns="149924" bIns="157372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Bilan final de la prestation : J+84 (répartis sur 13 semaines environ)</a:t>
          </a:r>
        </a:p>
      </dsp:txBody>
      <dsp:txXfrm>
        <a:off x="4054960" y="2542139"/>
        <a:ext cx="3059627" cy="183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E7829D4B-412A-499A-8D4F-B904ADB5D0BE}" type="datetime1">
              <a:rPr lang="fr-FR" smtClean="0"/>
              <a:t>31/08/2026</a:t>
            </a:fld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E2C230DF-5933-439D-898F-38E9AC9BA688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/>
          </a:p>
        </p:txBody>
      </p:sp>
      <p:sp>
        <p:nvSpPr>
          <p:cNvPr id="8" name="Espace réservé de l’en-tête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CCE360E1-1F2F-4ECC-8A8D-37670FD54F5F}" type="datetime1">
              <a:rPr lang="fr-FR" smtClean="0"/>
              <a:t>31/08/2026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</a:lstStyle>
          <a:p>
            <a:pPr rtl="0"/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fr-FR"/>
            </a:defPPr>
          </a:lstStyle>
          <a:p>
            <a:pPr lvl="0" rtl="0"/>
            <a:r>
              <a:rPr lang="fr-FR"/>
              <a:t>Modifiez les styles du texte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A89C7E07-3C67-C64C-8DA0-0404F63039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A89C7E07-3C67-C64C-8DA0-0404F630397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A89C7E07-3C67-C64C-8DA0-0404F630397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A89C7E07-3C67-C64C-8DA0-0404F630397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BC04D-2568-C19F-6211-ABA7996CB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id="{BBBD96A4-D432-FA69-5E46-4DF91D77C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EF639921-CFBB-DE6F-31EB-81B758CA0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453E3F8-8185-F97B-2F08-1F44FCE2A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A89C7E07-3C67-C64C-8DA0-0404F630397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777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A89C7E07-3C67-C64C-8DA0-0404F630397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A89C7E07-3C67-C64C-8DA0-0404F630397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596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A89C7E07-3C67-C64C-8DA0-0404F630397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875419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07204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865473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97867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546026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16129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807321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25459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545229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30585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3663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581349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33962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75262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189110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311177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fr-FR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74899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fr-FR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1" name="Forme libre 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2" name="Forme libre 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3567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dre du jou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Forme automatiqu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1" name="Forme libre 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</p:grpSp>
      <p:sp>
        <p:nvSpPr>
          <p:cNvPr id="12" name="Titr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4400" b="1" i="0" spc="50" baseline="0">
                <a:latin typeface="+mj-lt"/>
              </a:defRPr>
            </a:lvl1pPr>
          </a:lstStyle>
          <a:p>
            <a:pPr rtl="0"/>
            <a:r>
              <a:rPr lang="fr-FR"/>
              <a:t>Cliquez pour ajouter un titre </a:t>
            </a:r>
          </a:p>
        </p:txBody>
      </p:sp>
      <p:sp>
        <p:nvSpPr>
          <p:cNvPr id="2" name="Espace réservé du contenu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fr-FR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lang="fr-FR" sz="2000"/>
            </a:lvl2pPr>
            <a:lvl3pPr indent="-283464">
              <a:spcBef>
                <a:spcPts val="1800"/>
              </a:spcBef>
              <a:defRPr lang="fr-FR" sz="2000"/>
            </a:lvl3pPr>
            <a:lvl4pPr indent="-283464">
              <a:spcBef>
                <a:spcPts val="1800"/>
              </a:spcBef>
              <a:defRPr lang="fr-FR" sz="2000"/>
            </a:lvl4pPr>
            <a:lvl5pPr indent="-283464">
              <a:spcBef>
                <a:spcPts val="1800"/>
              </a:spcBef>
              <a:defRPr lang="fr-FR" sz="2000"/>
            </a:lvl5pPr>
          </a:lstStyle>
          <a:p>
            <a:pPr lvl="0" rtl="0"/>
            <a:r>
              <a:rPr lang="fr-FR"/>
              <a:t>Cliquer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43" name="Espace réservé du numéro de diapositive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>
              <a:latin typeface="+mn-lt"/>
            </a:endParaRPr>
          </a:p>
        </p:txBody>
      </p:sp>
      <p:sp>
        <p:nvSpPr>
          <p:cNvPr id="42" name="Espace réservé de la date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>
              <a:latin typeface="+mn-lt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462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ésumé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orme libre 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2" name="Forme libre 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3" name="Forme libre 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</p:grpSp>
      <p:sp>
        <p:nvSpPr>
          <p:cNvPr id="32" name="Titr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4400" b="1" i="0">
                <a:latin typeface="+mj-lt"/>
              </a:defRPr>
            </a:lvl1pPr>
          </a:lstStyle>
          <a:p>
            <a:pPr rtl="0"/>
            <a:r>
              <a:rPr lang="fr-FR"/>
              <a:t>Cliquez pour ajouter un titre </a:t>
            </a:r>
          </a:p>
        </p:txBody>
      </p:sp>
      <p:sp>
        <p:nvSpPr>
          <p:cNvPr id="2" name="Espace réservé du contenu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lang="fr-FR" sz="2000"/>
            </a:lvl1pPr>
            <a:lvl2pPr indent="-283464">
              <a:spcBef>
                <a:spcPts val="1800"/>
              </a:spcBef>
              <a:defRPr lang="fr-FR" sz="2000"/>
            </a:lvl2pPr>
            <a:lvl3pPr indent="-283464">
              <a:spcBef>
                <a:spcPts val="1800"/>
              </a:spcBef>
              <a:defRPr lang="fr-FR" sz="2000"/>
            </a:lvl3pPr>
            <a:lvl4pPr indent="-283464">
              <a:spcBef>
                <a:spcPts val="1800"/>
              </a:spcBef>
              <a:defRPr lang="fr-FR" sz="2000"/>
            </a:lvl4pPr>
            <a:lvl5pPr indent="-283464">
              <a:spcBef>
                <a:spcPts val="1800"/>
              </a:spcBef>
              <a:defRPr lang="fr-FR" sz="2000"/>
            </a:lvl5pPr>
          </a:lstStyle>
          <a:p>
            <a:pPr lvl="0" rtl="0"/>
            <a:r>
              <a:rPr lang="fr-FR"/>
              <a:t>Cliquer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>
              <a:latin typeface="+mn-lt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9990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fr-FR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1" name="Forme libre 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2" name="Forme libre 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Espace réservé du texte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fr-FR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fr-FR" sz="4000"/>
            </a:lvl2pPr>
            <a:lvl3pPr>
              <a:defRPr lang="fr-FR" sz="4000"/>
            </a:lvl3pPr>
            <a:lvl4pPr>
              <a:defRPr lang="fr-FR" sz="4000"/>
            </a:lvl4pPr>
            <a:lvl5pPr>
              <a:defRPr lang="fr-FR" sz="4000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</p:spTree>
    <p:extLst>
      <p:ext uri="{BB962C8B-B14F-4D97-AF65-F5344CB8AC3E}">
        <p14:creationId xmlns:p14="http://schemas.microsoft.com/office/powerpoint/2010/main" val="40808163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deux contenus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orme libre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3" name="Forme libre 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4" name="Forme libre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 </a:t>
            </a:r>
          </a:p>
        </p:txBody>
      </p:sp>
      <p:sp>
        <p:nvSpPr>
          <p:cNvPr id="2" name="Espace réservé du contenu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fr-FR" sz="2000"/>
            </a:lvl1pPr>
            <a:lvl2pPr marL="283464" indent="-283464">
              <a:spcBef>
                <a:spcPts val="1800"/>
              </a:spcBef>
              <a:defRPr lang="fr-FR" sz="2000"/>
            </a:lvl2pPr>
            <a:lvl3pPr marL="594360" indent="-283464">
              <a:spcBef>
                <a:spcPts val="1800"/>
              </a:spcBef>
              <a:defRPr lang="fr-FR" sz="2000"/>
            </a:lvl3pPr>
            <a:lvl4pPr marL="822960" indent="-283464">
              <a:spcBef>
                <a:spcPts val="1800"/>
              </a:spcBef>
              <a:defRPr lang="fr-FR" sz="2000"/>
            </a:lvl4pPr>
            <a:lvl5pPr marL="1005840" indent="-283464">
              <a:spcBef>
                <a:spcPts val="1800"/>
              </a:spcBef>
              <a:defRPr lang="fr-FR" sz="2000"/>
            </a:lvl5pPr>
          </a:lstStyle>
          <a:p>
            <a:pPr lvl="0" rtl="0"/>
            <a:r>
              <a:rPr lang="fr-FR"/>
              <a:t>Cliquer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3" name="Espace réservé du contenu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fr-FR" sz="2000"/>
            </a:lvl1pPr>
            <a:lvl2pPr marL="283464" indent="-283464">
              <a:spcBef>
                <a:spcPts val="1800"/>
              </a:spcBef>
              <a:defRPr lang="fr-FR" sz="2000"/>
            </a:lvl2pPr>
            <a:lvl3pPr marL="548640" indent="-283464">
              <a:spcBef>
                <a:spcPts val="1800"/>
              </a:spcBef>
              <a:defRPr lang="fr-FR" sz="2000"/>
            </a:lvl3pPr>
            <a:lvl4pPr marL="822960" indent="-283464">
              <a:spcBef>
                <a:spcPts val="1800"/>
              </a:spcBef>
              <a:defRPr lang="fr-FR" sz="2000"/>
            </a:lvl4pPr>
            <a:lvl5pPr marL="1005840" indent="-283464">
              <a:spcBef>
                <a:spcPts val="1800"/>
              </a:spcBef>
              <a:defRPr lang="fr-FR" sz="2000"/>
            </a:lvl5pPr>
          </a:lstStyle>
          <a:p>
            <a:pPr lvl="0" rtl="0"/>
            <a:r>
              <a:rPr lang="fr-FR"/>
              <a:t>Cliquer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>
              <a:latin typeface="+mn-lt"/>
            </a:endParaRP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>
              <a:latin typeface="+mn-lt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556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deux contenu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orme libre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3" name="Forme libre 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4" name="Forme libre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 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fr-FR" sz="2000"/>
            </a:lvl1pPr>
            <a:lvl2pPr>
              <a:spcBef>
                <a:spcPts val="600"/>
              </a:spcBef>
              <a:defRPr lang="fr-FR" sz="2000"/>
            </a:lvl2pPr>
            <a:lvl3pPr>
              <a:spcBef>
                <a:spcPts val="1800"/>
              </a:spcBef>
              <a:defRPr lang="fr-FR" sz="2000"/>
            </a:lvl3pPr>
            <a:lvl4pPr>
              <a:spcBef>
                <a:spcPts val="1800"/>
              </a:spcBef>
              <a:defRPr lang="fr-FR" sz="2000"/>
            </a:lvl4pPr>
            <a:lvl5pPr>
              <a:spcBef>
                <a:spcPts val="1800"/>
              </a:spcBef>
              <a:defRPr lang="fr-FR" sz="2000"/>
            </a:lvl5pPr>
          </a:lstStyle>
          <a:p>
            <a:pPr lvl="0" rtl="0"/>
            <a:r>
              <a:rPr lang="fr-FR"/>
              <a:t>Cliquer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7" name="Espace réservé du contenu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fr-FR" sz="2000"/>
            </a:lvl1pPr>
            <a:lvl2pPr>
              <a:spcBef>
                <a:spcPts val="1800"/>
              </a:spcBef>
              <a:defRPr lang="fr-FR" sz="2000"/>
            </a:lvl2pPr>
            <a:lvl3pPr>
              <a:spcBef>
                <a:spcPts val="1800"/>
              </a:spcBef>
              <a:defRPr lang="fr-FR" sz="2000"/>
            </a:lvl3pPr>
            <a:lvl4pPr>
              <a:spcBef>
                <a:spcPts val="1800"/>
              </a:spcBef>
              <a:defRPr lang="fr-FR" sz="2000"/>
            </a:lvl4pPr>
            <a:lvl5pPr>
              <a:spcBef>
                <a:spcPts val="1800"/>
              </a:spcBef>
              <a:defRPr lang="fr-FR" sz="2000"/>
            </a:lvl5pPr>
          </a:lstStyle>
          <a:p>
            <a:pPr lvl="0" rtl="0"/>
            <a:r>
              <a:rPr lang="fr-FR"/>
              <a:t>Cliquer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>
              <a:latin typeface="+mn-lt"/>
            </a:endParaRP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078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fr-FR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 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1" name="Forme libre 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2" name="Forme libre 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</p:grpSp>
      <p:sp>
        <p:nvSpPr>
          <p:cNvPr id="18" name="Espace réservé du texte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fr-FR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fr-FR" sz="4000"/>
            </a:lvl2pPr>
            <a:lvl3pPr>
              <a:defRPr lang="fr-FR" sz="4000"/>
            </a:lvl3pPr>
            <a:lvl4pPr>
              <a:defRPr lang="fr-FR" sz="4000"/>
            </a:lvl4pPr>
            <a:lvl5pPr>
              <a:defRPr lang="fr-FR" sz="4000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2540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la secti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’image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 rtlCol="0">
            <a:noAutofit/>
          </a:bodyPr>
          <a:lstStyle>
            <a:lvl1pPr marL="0" indent="0" algn="ctr">
              <a:buNone/>
              <a:defRPr lang="fr-FR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/>
              <a:t>Cliquez sur l'icône pour ajouter une image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fr-FR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 </a:t>
            </a:r>
          </a:p>
        </p:txBody>
      </p:sp>
      <p:sp>
        <p:nvSpPr>
          <p:cNvPr id="6" name="Espace réservé d’image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fr-FR" sz="2000"/>
            </a:lvl1pPr>
          </a:lstStyle>
          <a:p>
            <a:pPr rtl="0"/>
            <a:r>
              <a:rPr lang="fr-FR"/>
              <a:t>Cliquez sur l’icône pour ajouter une image</a:t>
            </a:r>
          </a:p>
        </p:txBody>
      </p:sp>
      <p:sp>
        <p:nvSpPr>
          <p:cNvPr id="18" name="Espace réservé du texte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fr-FR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fr-FR" sz="4000"/>
            </a:lvl2pPr>
            <a:lvl3pPr>
              <a:defRPr lang="fr-FR" sz="4000"/>
            </a:lvl3pPr>
            <a:lvl4pPr>
              <a:defRPr lang="fr-FR" sz="4000"/>
            </a:lvl4pPr>
            <a:lvl5pPr>
              <a:defRPr lang="fr-FR" sz="4000"/>
            </a:lvl5pPr>
          </a:lstStyle>
          <a:p>
            <a:pPr lvl="0" rtl="0"/>
            <a:r>
              <a:rPr lang="fr-FR"/>
              <a:t>Cliquer pour ajouter du texte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Forme automatiqu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3" name="Forme libre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4" name="Forme libre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8" name="Forme libre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9" name="Forme libre 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 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Espace réservé du contenu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 rtlCol="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lang="fr-FR"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lang="fr-FR"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lang="fr-FR" sz="2000"/>
            </a:lvl3pPr>
            <a:lvl4pPr marL="1371600" indent="0">
              <a:spcBef>
                <a:spcPts val="1800"/>
              </a:spcBef>
              <a:buFont typeface="+mj-lt"/>
              <a:buNone/>
              <a:defRPr lang="fr-FR"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lang="fr-FR" sz="2000"/>
            </a:lvl5pPr>
          </a:lstStyle>
          <a:p>
            <a:pPr lvl="0" rtl="0"/>
            <a:r>
              <a:rPr lang="fr-FR"/>
              <a:t>Cliquer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endParaRPr lang="fr-FR"/>
          </a:p>
        </p:txBody>
      </p:sp>
      <p:sp>
        <p:nvSpPr>
          <p:cNvPr id="2" name="Espace réservé du contenu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fr-FR" sz="2000"/>
            </a:lvl1pPr>
            <a:lvl2pPr marL="283464" indent="-283464">
              <a:spcBef>
                <a:spcPts val="1800"/>
              </a:spcBef>
              <a:defRPr lang="fr-FR" sz="2000"/>
            </a:lvl2pPr>
            <a:lvl3pPr marL="548640" indent="-283464">
              <a:spcBef>
                <a:spcPts val="1800"/>
              </a:spcBef>
              <a:defRPr lang="fr-FR" sz="2000"/>
            </a:lvl3pPr>
            <a:lvl4pPr marL="822960" indent="-283464">
              <a:spcBef>
                <a:spcPts val="1800"/>
              </a:spcBef>
              <a:defRPr lang="fr-FR" sz="2000"/>
            </a:lvl4pPr>
            <a:lvl5pPr marL="1005840" indent="-283464">
              <a:spcBef>
                <a:spcPts val="1800"/>
              </a:spcBef>
              <a:defRPr lang="fr-FR" sz="2000"/>
            </a:lvl5pPr>
          </a:lstStyle>
          <a:p>
            <a:pPr lvl="0" rtl="0"/>
            <a:r>
              <a:rPr lang="fr-FR"/>
              <a:t>Cliquer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>
              <a:latin typeface="+mn-lt"/>
            </a:endParaRP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 </a:t>
            </a:r>
          </a:p>
        </p:txBody>
      </p:sp>
      <p:sp>
        <p:nvSpPr>
          <p:cNvPr id="3" name="Espace réservé du contenu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fr-FR" sz="2000"/>
            </a:lvl1pPr>
            <a:lvl2pPr indent="-283464">
              <a:spcBef>
                <a:spcPts val="1800"/>
              </a:spcBef>
              <a:defRPr lang="fr-FR" sz="2000"/>
            </a:lvl2pPr>
            <a:lvl3pPr indent="-283464">
              <a:spcBef>
                <a:spcPts val="1800"/>
              </a:spcBef>
              <a:defRPr lang="fr-FR" sz="2000"/>
            </a:lvl3pPr>
            <a:lvl4pPr indent="-283464">
              <a:spcBef>
                <a:spcPts val="1800"/>
              </a:spcBef>
              <a:defRPr lang="fr-FR" sz="2000"/>
            </a:lvl4pPr>
            <a:lvl5pPr indent="-283464">
              <a:spcBef>
                <a:spcPts val="1800"/>
              </a:spcBef>
              <a:defRPr lang="fr-FR" sz="2000"/>
            </a:lvl5pPr>
          </a:lstStyle>
          <a:p>
            <a:pPr lvl="0" rtl="0"/>
            <a:r>
              <a:rPr lang="fr-FR"/>
              <a:t>Cliquer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Espace réservé d’image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fr-FR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/>
              <a:t>Cliquez sur l'icône pour ajouter une image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>
              <a:latin typeface="+mn-lt"/>
            </a:endParaRP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contenu et tablea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orme libre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17" name="Forme libre 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</p:grpSp>
      <p:sp>
        <p:nvSpPr>
          <p:cNvPr id="16" name="Titr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 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Espace réservé du contenu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fr-FR" sz="2000"/>
            </a:lvl1pPr>
            <a:lvl2pPr marL="457200" indent="0">
              <a:spcBef>
                <a:spcPts val="1800"/>
              </a:spcBef>
              <a:buNone/>
              <a:defRPr lang="fr-FR" sz="2000"/>
            </a:lvl2pPr>
            <a:lvl3pPr marL="914400" indent="0">
              <a:spcBef>
                <a:spcPts val="1800"/>
              </a:spcBef>
              <a:buNone/>
              <a:defRPr lang="fr-FR" sz="2000"/>
            </a:lvl3pPr>
            <a:lvl4pPr marL="1371600" indent="0">
              <a:spcBef>
                <a:spcPts val="1800"/>
              </a:spcBef>
              <a:buNone/>
              <a:defRPr lang="fr-FR" sz="2000"/>
            </a:lvl4pPr>
            <a:lvl5pPr marL="1828800" indent="0">
              <a:spcBef>
                <a:spcPts val="1800"/>
              </a:spcBef>
              <a:buNone/>
              <a:defRPr lang="fr-FR" sz="2000"/>
            </a:lvl5pPr>
          </a:lstStyle>
          <a:p>
            <a:pPr lvl="0" rtl="0"/>
            <a:r>
              <a:rPr lang="fr-FR"/>
              <a:t>Cliquer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fr-FR" sz="2000"/>
            </a:lvl1pPr>
            <a:lvl2pPr>
              <a:spcBef>
                <a:spcPts val="600"/>
              </a:spcBef>
              <a:defRPr lang="fr-FR" sz="2000"/>
            </a:lvl2pPr>
            <a:lvl3pPr>
              <a:spcBef>
                <a:spcPts val="1800"/>
              </a:spcBef>
              <a:defRPr lang="fr-FR" sz="2000"/>
            </a:lvl3pPr>
            <a:lvl4pPr>
              <a:spcBef>
                <a:spcPts val="1800"/>
              </a:spcBef>
              <a:defRPr lang="fr-FR" sz="2000"/>
            </a:lvl4pPr>
            <a:lvl5pPr>
              <a:spcBef>
                <a:spcPts val="1800"/>
              </a:spcBef>
              <a:defRPr lang="fr-FR" sz="2000"/>
            </a:lvl5pPr>
          </a:lstStyle>
          <a:p>
            <a:pPr lvl="0" rtl="0"/>
            <a:r>
              <a:rPr lang="fr-FR"/>
              <a:t>Cliquer pour ajouter du contenu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>
              <a:latin typeface="+mn-lt"/>
            </a:endParaRP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 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fr-F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/>
              <a:t>Cliquez pour ajouter un titre </a:t>
            </a:r>
          </a:p>
        </p:txBody>
      </p:sp>
      <p:sp>
        <p:nvSpPr>
          <p:cNvPr id="9" name="Espace réservé du tableau 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 lang="fr-FR"/>
            </a:lvl1pPr>
          </a:lstStyle>
          <a:p>
            <a:pPr rtl="0"/>
            <a:r>
              <a:rPr lang="fr-FR"/>
              <a:t>Cliquez sur l'icône pour ajouter un tableau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>
              <a:latin typeface="+mn-lt"/>
            </a:endParaRP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>
              <a:latin typeface="+mn-lt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5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rtl="0"/>
            <a:endParaRPr lang="fr-FR"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94A09A9-5501-47C1-A89A-A340965A2BE2}" type="slidenum">
              <a:rPr lang="fr-FR" smtClean="0"/>
              <a:pPr rtl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6251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  <p:sldLayoutId id="2147483760" r:id="rId23"/>
    <p:sldLayoutId id="2147483761" r:id="rId24"/>
    <p:sldLayoutId id="2147483710" r:id="rId25"/>
    <p:sldLayoutId id="2147483700" r:id="rId26"/>
    <p:sldLayoutId id="2147483708" r:id="rId27"/>
    <p:sldLayoutId id="2147483707" r:id="rId28"/>
    <p:sldLayoutId id="2147483706" r:id="rId29"/>
    <p:sldLayoutId id="2147483704" r:id="rId30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00" userDrawn="1">
          <p15:clr>
            <a:srgbClr val="547EBF"/>
          </p15:clr>
        </p15:guide>
        <p15:guide id="2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D2D844C-AB64-4A03-80BE-33212E61D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AD0E9B-89C2-4268-98B4-BA7BFFF2C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653AB08-C531-42A8-AA8D-C2ABAE87C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2E47EEC-33C8-4EC3-8BFC-BB02B4171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BC9CC6-50D5-4C61-9EDE-315A1B5F1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ED2641B-4430-4CF4-89AB-3FADDD630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bg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3357" y="646673"/>
            <a:ext cx="6921108" cy="4710331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</a:lstStyle>
          <a:p>
            <a:pPr algn="ctr"/>
            <a:r>
              <a:rPr lang="en-US" sz="4800" b="0">
                <a:solidFill>
                  <a:schemeClr val="tx2"/>
                </a:solidFill>
                <a:latin typeface="Marianne Medium"/>
              </a:rPr>
              <a:t>Prestation Spécifique </a:t>
            </a:r>
            <a:br>
              <a:rPr lang="en-US" sz="4800" b="0">
                <a:latin typeface="Marianne Medium" panose="02000000000000000000" pitchFamily="2" charset="0"/>
              </a:rPr>
            </a:br>
            <a:br>
              <a:rPr lang="en-US" sz="4800" b="0">
                <a:latin typeface="Marianne Medium" panose="02000000000000000000" pitchFamily="2" charset="0"/>
              </a:rPr>
            </a:br>
            <a:r>
              <a:rPr lang="en-US" sz="4800">
                <a:solidFill>
                  <a:schemeClr val="tx2"/>
                </a:solidFill>
                <a:latin typeface="Marianne Medium"/>
              </a:rPr>
              <a:t>Compétences de Base</a:t>
            </a:r>
            <a:br>
              <a:rPr lang="en-US" sz="4800" b="0">
                <a:solidFill>
                  <a:schemeClr val="tx2"/>
                </a:solidFill>
              </a:rPr>
            </a:br>
            <a:br>
              <a:rPr lang="en-US" sz="4800" b="0">
                <a:solidFill>
                  <a:schemeClr val="tx2"/>
                </a:solidFill>
              </a:rPr>
            </a:br>
            <a:r>
              <a:rPr lang="en-US" sz="4800" b="0">
                <a:solidFill>
                  <a:schemeClr val="tx2"/>
                </a:solidFill>
                <a:latin typeface="Marianne Medium"/>
              </a:rPr>
              <a:t>Sainte-Clotilde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D8970D-6E36-2E83-CC7D-6FE3930DE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759" y="5993472"/>
            <a:ext cx="23145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sz="4800">
                <a:latin typeface="Marianne ExtraBold" panose="02000000000000000000" pitchFamily="2" charset="0"/>
              </a:rPr>
              <a:t>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4360" y="2022445"/>
            <a:ext cx="9420908" cy="3938408"/>
          </a:xfrm>
        </p:spPr>
        <p:txBody>
          <a:bodyPr tIns="457200" rtlCol="0">
            <a:noAutofit/>
          </a:bodyPr>
          <a:lstStyle>
            <a:defPPr>
              <a:defRPr lang="fr-FR"/>
            </a:defPPr>
          </a:lstStyle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fr-FR" sz="2200">
                <a:latin typeface="Marianne Medium" panose="02000000000000000000" pitchFamily="2" charset="0"/>
              </a:rPr>
              <a:t>Les 4 axes clés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fr-FR" sz="2200">
                <a:latin typeface="Marianne Medium" panose="02000000000000000000" pitchFamily="2" charset="0"/>
              </a:rPr>
              <a:t>Contenu de la prestation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fr-FR" sz="2200">
                <a:latin typeface="Marianne Medium" panose="02000000000000000000" pitchFamily="2" charset="0"/>
              </a:rPr>
              <a:t>Organisation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fr-FR" sz="2200">
                <a:latin typeface="Marianne Medium" panose="02000000000000000000" pitchFamily="2" charset="0"/>
              </a:rPr>
              <a:t>Résultats attendus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sz="2200">
                <a:latin typeface="Marianne Medium" panose="02000000000000000000" pitchFamily="2" charset="0"/>
              </a:rPr>
              <a:t>Rappel de la prestation régionale « COMPETENCES DE BASE »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sz="2200">
                <a:latin typeface="Marianne Medium" panose="02000000000000000000" pitchFamily="2" charset="0"/>
              </a:rPr>
              <a:t>Planification pour notre agence</a:t>
            </a: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endParaRPr lang="fr-FR" sz="2200">
              <a:latin typeface="Marianne Medium" panose="02000000000000000000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21CAE29-3E39-9729-F52A-1DC3F8FF5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384" y="6021238"/>
            <a:ext cx="23145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87B6323F-75FD-4FFA-950D-6D013A6DC1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A2C34EF-101A-44FE-8A31-E0A7F4776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2" name="Oval 51">
            <a:extLst>
              <a:ext uri="{FF2B5EF4-FFF2-40B4-BE49-F238E27FC236}">
                <a16:creationId xmlns:a16="http://schemas.microsoft.com/office/drawing/2014/main" id="{5C86EC89-02DB-4384-8A63-0EFFEFD1B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54BB1565-EB36-4D75-8888-72796286D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71DF8C3-722E-49D1-87D5-E0FB1D640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93E59372-1F66-480B-ADD0-8000A0547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FC22AF7-E66B-463C-9F90-B6B1C3EDA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12191695" cy="4730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48E98F4-9752-4AF7-A2E4-30D80F620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64" name="Freeform 15">
            <a:extLst>
              <a:ext uri="{FF2B5EF4-FFF2-40B4-BE49-F238E27FC236}">
                <a16:creationId xmlns:a16="http://schemas.microsoft.com/office/drawing/2014/main" id="{73FDB62C-B2A5-4697-BB2E-8B1D3C4B6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66" name="Freeform 5">
            <a:extLst>
              <a:ext uri="{FF2B5EF4-FFF2-40B4-BE49-F238E27FC236}">
                <a16:creationId xmlns:a16="http://schemas.microsoft.com/office/drawing/2014/main" id="{B73DCAB5-B75F-4D8D-B427-2A393DFA8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4055532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E363E0-046F-AE4A-1D78-73A5ED9226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6813" y="306598"/>
            <a:ext cx="7044787" cy="4113037"/>
          </a:xfrm>
          <a:prstGeom prst="rect">
            <a:avLst/>
          </a:prstGeom>
          <a:effectLst/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458" y="4854344"/>
            <a:ext cx="9345155" cy="861802"/>
          </a:xfrm>
        </p:spPr>
        <p:txBody>
          <a:bodyPr vert="horz" lIns="91440" tIns="45720" rIns="91440" bIns="45720" rtlCol="0" anchor="b">
            <a:normAutofit/>
          </a:bodyPr>
          <a:lstStyle>
            <a:defPPr>
              <a:defRPr lang="fr-FR"/>
            </a:defPPr>
          </a:lstStyle>
          <a:p>
            <a:r>
              <a:rPr lang="en-US" sz="4200" b="0">
                <a:latin typeface="Marianne ExtraBold" panose="02000000000000000000" pitchFamily="2" charset="0"/>
              </a:rPr>
              <a:t>LES 4 AXES CLES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C78CEA4F-D72A-C069-6A51-328B103C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643856" y="636083"/>
            <a:ext cx="3291844" cy="3291844"/>
            <a:chOff x="0" y="12289"/>
            <a:chExt cx="3550" cy="3551"/>
          </a:xfrm>
        </p:grpSpPr>
        <p:sp>
          <p:nvSpPr>
            <p:cNvPr id="20" name="Forme libre 19">
              <a:extLst>
                <a:ext uri="{FF2B5EF4-FFF2-40B4-BE49-F238E27FC236}">
                  <a16:creationId xmlns:a16="http://schemas.microsoft.com/office/drawing/2014/main" id="{7E473402-19FD-A5B0-5CB6-E5F3926D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21" name="Forme libre 20">
              <a:extLst>
                <a:ext uri="{FF2B5EF4-FFF2-40B4-BE49-F238E27FC236}">
                  <a16:creationId xmlns:a16="http://schemas.microsoft.com/office/drawing/2014/main" id="{879D1CAD-2EA2-9376-7B64-0C3AC590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  <p:sp>
          <p:nvSpPr>
            <p:cNvPr id="22" name="Forme libre 21">
              <a:extLst>
                <a:ext uri="{FF2B5EF4-FFF2-40B4-BE49-F238E27FC236}">
                  <a16:creationId xmlns:a16="http://schemas.microsoft.com/office/drawing/2014/main" id="{B16F8906-918C-BE0B-A4AB-6A1D48150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fr-FR"/>
              </a:defPPr>
            </a:lstStyle>
            <a:p>
              <a:pPr rtl="0"/>
              <a:endParaRPr lang="fr-FR"/>
            </a:p>
          </p:txBody>
        </p:sp>
      </p:grpSp>
      <p:pic>
        <p:nvPicPr>
          <p:cNvPr id="3074" name="Picture 2">
            <a:extLst>
              <a:ext uri="{FF2B5EF4-FFF2-40B4-BE49-F238E27FC236}">
                <a16:creationId xmlns:a16="http://schemas.microsoft.com/office/drawing/2014/main" id="{39832D58-6B89-0D75-BFC7-B6FF0645D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011" y="5997909"/>
            <a:ext cx="23145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1633A5-8BE3-D44D-57F3-2EF161376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F7DE8C-CDD1-829C-473E-1827867A96C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4"/>
          <a:stretch>
            <a:fillRect/>
          </a:stretch>
        </p:blipFill>
        <p:spPr bwMode="auto">
          <a:xfrm>
            <a:off x="906033" y="643467"/>
            <a:ext cx="10217580" cy="5571066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488C902-0909-F950-AC56-088775333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2" y="94297"/>
            <a:ext cx="23145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059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48626C3D-C33A-6EF3-68A3-B503E04D978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93"/>
          <a:stretch>
            <a:fillRect/>
          </a:stretch>
        </p:blipFill>
        <p:spPr bwMode="auto">
          <a:xfrm>
            <a:off x="761206" y="787824"/>
            <a:ext cx="10359199" cy="5571066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59281AB4-DCDC-2251-D2CD-157D4A59D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5384" y="6020752"/>
            <a:ext cx="23145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138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9" name="Freeform 7">
            <a:extLst>
              <a:ext uri="{FF2B5EF4-FFF2-40B4-BE49-F238E27FC236}">
                <a16:creationId xmlns:a16="http://schemas.microsoft.com/office/drawing/2014/main" id="{0A01F2A2-AEDD-47DC-AFB5-B97CEB9A5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fr-FR"/>
            </a:defPPr>
          </a:lstStyle>
          <a:p>
            <a:r>
              <a:rPr lang="en-US" sz="4200" b="0">
                <a:solidFill>
                  <a:schemeClr val="tx2"/>
                </a:solidFill>
                <a:latin typeface="Marianne ExtraBold" panose="02000000000000000000" pitchFamily="2" charset="0"/>
              </a:rPr>
              <a:t>RESULTATS ATTENDUS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B5AF5F3-AD0A-4EFA-854A-47C780F262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24298"/>
            <a:ext cx="12192417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1E3D6D6C-E192-4135-B1DB-17C71EEBC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699829C-DFE5-E41F-DE2E-261FD9962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048" y="6030403"/>
            <a:ext cx="23145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E7B17C85-09E0-FF1E-6596-A7F6F8739B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1988" y="2316641"/>
            <a:ext cx="8086724" cy="413836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0759DC4-8B30-98A0-5BAB-C78BA4A4A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9412" y="1208353"/>
            <a:ext cx="3962400" cy="3066507"/>
          </a:xfrm>
        </p:spPr>
        <p:txBody>
          <a:bodyPr vert="horz" lIns="91440" tIns="45720" rIns="91440" bIns="45720" rtlCol="0" anchor="b">
            <a:normAutofit/>
          </a:bodyPr>
          <a:lstStyle>
            <a:defPPr>
              <a:defRPr lang="fr-FR"/>
            </a:defPPr>
          </a:lstStyle>
          <a:p>
            <a:pPr algn="ctr">
              <a:lnSpc>
                <a:spcPct val="90000"/>
              </a:lnSpc>
            </a:pPr>
            <a:r>
              <a:rPr lang="en-US" sz="3600" b="0">
                <a:solidFill>
                  <a:schemeClr val="tx2"/>
                </a:solidFill>
                <a:latin typeface="Marianne ExtraBold" panose="02000000000000000000" pitchFamily="2" charset="0"/>
              </a:rPr>
              <a:t>RAPPEL DE LA PRESTATION REGIONALE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CC86F1E-8E2D-4B0B-BB05-41E8E936C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914" y="639905"/>
            <a:ext cx="6915664" cy="55781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B3F2CA7-4C7A-FA56-5CA2-F7AE9ABED1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551" y="639904"/>
            <a:ext cx="7765061" cy="5578187"/>
          </a:xfrm>
          <a:prstGeom prst="rect">
            <a:avLst/>
          </a:prstGeom>
          <a:noFill/>
          <a:effectLst/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E45BE5FC-ECAA-9DA0-9C63-6DD11F8BC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003" y="6016318"/>
            <a:ext cx="23145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76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285460-E788-BC84-EB95-D44D68F50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988" y="305733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latin typeface="Marianne ExtraBold" panose="02000000000000000000" pitchFamily="2" charset="0"/>
              </a:rPr>
              <a:t>Planification Agence de Sainte-Clotilde </a:t>
            </a:r>
            <a:endParaRPr lang="en-US" sz="4000" kern="1200">
              <a:solidFill>
                <a:srgbClr val="FFFFFF"/>
              </a:solidFill>
              <a:latin typeface="Marianne ExtraBold" panose="02000000000000000000" pitchFamily="2" charset="0"/>
            </a:endParaRPr>
          </a:p>
        </p:txBody>
      </p:sp>
      <p:graphicFrame>
        <p:nvGraphicFramePr>
          <p:cNvPr id="8" name="Espace réservé du texte 3">
            <a:extLst>
              <a:ext uri="{FF2B5EF4-FFF2-40B4-BE49-F238E27FC236}">
                <a16:creationId xmlns:a16="http://schemas.microsoft.com/office/drawing/2014/main" id="{A141D942-2918-8B35-529C-A2EEC3D315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7422572"/>
              </p:ext>
            </p:extLst>
          </p:nvPr>
        </p:nvGraphicFramePr>
        <p:xfrm>
          <a:off x="402336" y="1924821"/>
          <a:ext cx="11169549" cy="4380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4" name="Picture 2">
            <a:extLst>
              <a:ext uri="{FF2B5EF4-FFF2-40B4-BE49-F238E27FC236}">
                <a16:creationId xmlns:a16="http://schemas.microsoft.com/office/drawing/2014/main" id="{A6C1AE57-EFD5-83DA-6DE4-2EC956F30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011" y="6161591"/>
            <a:ext cx="2314575" cy="70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615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285460-E788-BC84-EB95-D44D68F50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310" y="331612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latin typeface="Marianne ExtraBold" panose="02000000000000000000" pitchFamily="2" charset="0"/>
              </a:rPr>
              <a:t>Planification Agence de Sainte-Clotilde </a:t>
            </a:r>
            <a:endParaRPr lang="en-US" sz="4000" kern="1200">
              <a:solidFill>
                <a:srgbClr val="FFFFFF"/>
              </a:solidFill>
              <a:latin typeface="Marianne ExtraBold" panose="02000000000000000000" pitchFamily="2" charset="0"/>
            </a:endParaRPr>
          </a:p>
        </p:txBody>
      </p:sp>
      <p:graphicFrame>
        <p:nvGraphicFramePr>
          <p:cNvPr id="8" name="Espace réservé du texte 3">
            <a:extLst>
              <a:ext uri="{FF2B5EF4-FFF2-40B4-BE49-F238E27FC236}">
                <a16:creationId xmlns:a16="http://schemas.microsoft.com/office/drawing/2014/main" id="{A141D942-2918-8B35-529C-A2EEC3D315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0304607"/>
              </p:ext>
            </p:extLst>
          </p:nvPr>
        </p:nvGraphicFramePr>
        <p:xfrm>
          <a:off x="402336" y="1924821"/>
          <a:ext cx="11169549" cy="4380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18" name="Picture 2">
            <a:extLst>
              <a:ext uri="{FF2B5EF4-FFF2-40B4-BE49-F238E27FC236}">
                <a16:creationId xmlns:a16="http://schemas.microsoft.com/office/drawing/2014/main" id="{B0E283D5-4570-F001-AB85-02BA3599A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011" y="6002098"/>
            <a:ext cx="23145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925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285460-E788-BC84-EB95-D44D68F50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988" y="236722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latin typeface="Marianne ExtraBold" panose="02000000000000000000" pitchFamily="2" charset="0"/>
              </a:rPr>
              <a:t>Planification Agence de Sainte-Clotilde </a:t>
            </a:r>
            <a:endParaRPr lang="en-US" sz="4000" kern="1200">
              <a:solidFill>
                <a:srgbClr val="FFFFFF"/>
              </a:solidFill>
              <a:latin typeface="Marianne ExtraBold" panose="02000000000000000000" pitchFamily="2" charset="0"/>
            </a:endParaRPr>
          </a:p>
        </p:txBody>
      </p:sp>
      <p:graphicFrame>
        <p:nvGraphicFramePr>
          <p:cNvPr id="8" name="Espace réservé du texte 3">
            <a:extLst>
              <a:ext uri="{FF2B5EF4-FFF2-40B4-BE49-F238E27FC236}">
                <a16:creationId xmlns:a16="http://schemas.microsoft.com/office/drawing/2014/main" id="{A141D942-2918-8B35-529C-A2EEC3D315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2019105"/>
              </p:ext>
            </p:extLst>
          </p:nvPr>
        </p:nvGraphicFramePr>
        <p:xfrm>
          <a:off x="402336" y="1924821"/>
          <a:ext cx="11169549" cy="4380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42" name="Picture 2">
            <a:extLst>
              <a:ext uri="{FF2B5EF4-FFF2-40B4-BE49-F238E27FC236}">
                <a16:creationId xmlns:a16="http://schemas.microsoft.com/office/drawing/2014/main" id="{E30ADF98-808E-29A5-BCD6-FBBFFE613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463" y="6029325"/>
            <a:ext cx="23145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722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5967" y="1325880"/>
            <a:ext cx="4158334" cy="3066507"/>
          </a:xfrm>
        </p:spPr>
        <p:txBody>
          <a:bodyPr vert="horz" lIns="91440" tIns="45720" rIns="91440" bIns="45720" rtlCol="0" anchor="b">
            <a:normAutofit/>
          </a:bodyPr>
          <a:lstStyle>
            <a:defPPr>
              <a:defRPr lang="fr-FR"/>
            </a:defPPr>
          </a:lstStyle>
          <a:p>
            <a:r>
              <a:rPr lang="en-US" sz="5400" b="0">
                <a:solidFill>
                  <a:schemeClr val="tx2"/>
                </a:solidFill>
                <a:latin typeface="Marianne ExtraBold" panose="02000000000000000000" pitchFamily="2" charset="0"/>
              </a:rPr>
              <a:t>Merci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9583823-2AA3-46EB-A803-287EC900BC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056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36">
            <a:extLst>
              <a:ext uri="{FF2B5EF4-FFF2-40B4-BE49-F238E27FC236}">
                <a16:creationId xmlns:a16="http://schemas.microsoft.com/office/drawing/2014/main" id="{CA87D9D8-42FB-4157-A365-AD97CC6BA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49646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5">
            <a:extLst>
              <a:ext uri="{FF2B5EF4-FFF2-40B4-BE49-F238E27FC236}">
                <a16:creationId xmlns:a16="http://schemas.microsoft.com/office/drawing/2014/main" id="{2E6028E3-4806-4E1D-A24F-F8166F67F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2894561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pic>
        <p:nvPicPr>
          <p:cNvPr id="6" name="Graphic 5" descr="Winking Face with No Fill">
            <a:extLst>
              <a:ext uri="{FF2B5EF4-FFF2-40B4-BE49-F238E27FC236}">
                <a16:creationId xmlns:a16="http://schemas.microsoft.com/office/drawing/2014/main" id="{361C8D45-F59B-E4AF-FA93-92CF423E0E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8388" y="1083361"/>
            <a:ext cx="5012639" cy="5012639"/>
          </a:xfrm>
          <a:prstGeom prst="rect">
            <a:avLst/>
          </a:prstGeom>
          <a:effectLst/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90DD8C5F-4541-2285-2BA3-3B26B7A97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05513"/>
            <a:ext cx="2314575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C74436B475E74984C407A09ABA840D" ma:contentTypeVersion="3" ma:contentTypeDescription="Crée un document." ma:contentTypeScope="" ma:versionID="ec1343880ce0a05da98e6b2b9ea11ebf">
  <xsd:schema xmlns:xsd="http://www.w3.org/2001/XMLSchema" xmlns:xs="http://www.w3.org/2001/XMLSchema" xmlns:p="http://schemas.microsoft.com/office/2006/metadata/properties" xmlns:ns2="1aa57031-ad95-4dab-978a-48fa8a4647d3" targetNamespace="http://schemas.microsoft.com/office/2006/metadata/properties" ma:root="true" ma:fieldsID="57e30cb82e36715e6f3a5089acd1fc73" ns2:_="">
    <xsd:import namespace="1aa57031-ad95-4dab-978a-48fa8a4647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57031-ad95-4dab-978a-48fa8a4647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4B194E-8B30-4377-8C59-ECFB902D2A26}">
  <ds:schemaRefs>
    <ds:schemaRef ds:uri="230e9df3-be65-4c73-a93b-d1236ebd677e"/>
    <ds:schemaRef ds:uri="45fa16e1-7a1e-48cc-9459-33cabe5b4c4a"/>
    <ds:schemaRef ds:uri="58313371-867d-4255-8d75-7a927d70de0b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8207C178-A452-451C-8515-0BBAA5C701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a57031-ad95-4dab-978a-48fa8a4647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Application>Microsoft Office PowerPoint</Application>
  <PresentationFormat>Grand écran</PresentationFormat>
  <Slides>11</Slides>
  <Notes>7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Ion</vt:lpstr>
      <vt:lpstr>Prestation Spécifique   Compétences de Base  Sainte-Clotilde</vt:lpstr>
      <vt:lpstr>Sommaire</vt:lpstr>
      <vt:lpstr>LES 4 AXES CLES</vt:lpstr>
      <vt:lpstr>Présentation PowerPoint</vt:lpstr>
      <vt:lpstr>Présentation PowerPoint</vt:lpstr>
      <vt:lpstr>RESULTATS ATTENDUS</vt:lpstr>
      <vt:lpstr>RAPPEL DE LA PRESTATION REGIONALE</vt:lpstr>
      <vt:lpstr>Planification Agence de Sainte-Clotilde </vt:lpstr>
      <vt:lpstr>Planification Agence de Sainte-Clotilde </vt:lpstr>
      <vt:lpstr>Planification Agence de Sainte-Clotilde </vt:lpstr>
      <vt:lpstr>Merci</vt:lpstr>
    </vt:vector>
  </TitlesOfParts>
  <Company>France Travail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VITAL Laurianne</dc:creator>
  <cp:revision>4</cp:revision>
  <dcterms:created xsi:type="dcterms:W3CDTF">2026-03-09T11:42:12Z</dcterms:created>
  <dcterms:modified xsi:type="dcterms:W3CDTF">2026-08-31T10:49:01Z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0x01010044C74436B475E74984C407A09ABA840D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  <property fmtid="{D5CDD505-2E9C-101B-9397-08002B2CF9AE}" pid="12" name="ETATduPA">
    <vt:lpwstr>EN COURS</vt:lpwstr>
  </property>
</Properties>
</file>