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43B87F-8774-C1EB-9423-6C625DD7A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992AC2-34E6-9D81-EF3F-70E72EFF6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C1EB54-0B82-1841-F9CE-97D3837A9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E60215-4CC9-FBED-34EA-FF1C2C89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11420F-7A16-C7AE-A4CE-859CD7B2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95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3108F-1DE8-7520-0B94-83CE03C0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416EE5-3668-6DCA-CE03-79800E381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78A4F6-5FF5-1F34-A7D1-9F53743A6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B12049-613E-B33F-3DC0-740E3F0D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A32083-D22E-ECD8-53E7-3FD7EADB0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27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1CE9FA-5E0B-84DA-BC32-286CE9F69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D36782-95E7-5ED0-A6B6-8C2152622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DC9DE5-900C-E44E-14C3-678CAAB70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FA8335-1A5B-5574-D794-B5E183182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12F19F-A268-ADE0-B690-EC97DC4A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93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98BBE-7538-043C-4F7E-22D913AA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417ED0-C4C4-3383-97E4-7D1A360740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77B81B-F370-D28F-14CB-9D84450D8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C4AC17-1183-011B-6EB7-3469F966F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3E2D4A-8083-40C9-E335-2AE8DA48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17F397-8CB5-0D38-614E-8978D2B08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62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D96E22-43A5-0E96-4DD6-01F63364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7F2C50-23E1-2951-BD9D-51385D9A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E19B45-A3D9-E2E5-864D-967CB5009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3EEEA2-7DE9-A69F-EF8E-10A2EAB88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906F71-7515-EA89-4FFD-B3C238C3C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8A71C1E-2CBF-821E-6363-1F65825D1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A94F7EB-524D-352A-4B19-BE36C7AE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256ECEA-82D8-0DD6-CC9C-12622B910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563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6BC89-9C37-B06A-8B59-6E68B61C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922FCCC-4FB7-83C8-0D24-183796009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A0AC37-8FAF-2618-9A0A-802EB5C68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F2AF16D-29C2-BF2A-CA5C-675EA253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38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DC79F6-6BD2-53E6-B06D-B22F788DD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8C3A99E-A680-2574-2EA1-C39F2986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5FC246-5B43-3630-5575-43D1F22D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035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EFE65-E2FF-EBE1-FD5C-9B51FA67F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0D6209-68CF-7BC4-C9F8-3CE53E505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99AE76D-E298-B08D-31F0-6D7D0BF36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2099612-41B4-D74F-21F0-D273D7B8C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0D9495-A8A5-3E5B-A914-38617A59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6BE3C2-E1E8-2E62-F65D-098D7A5EF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58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57B740-B5AC-054A-3598-84853F8CF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7BD30EF-81D1-53E4-2A39-A8D7F2BFE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9353FC-F059-06AA-4029-2B5D860E9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2E3777-84BA-1AD2-8390-DE688E032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799EB0-F900-DCA2-8E55-5620A325C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3B5DEA-C2E2-C6CA-F762-559E5594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96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EB84C0-246B-1EC0-8DA1-F53A993D5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23ADBC-F1CC-F2A8-742D-5A66BE29A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8F2321-7108-795C-F74E-C5B600B58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B783BE-89E2-B42C-6A3B-55C6D1EA9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ED0A50-E119-EA4F-2117-87535C4E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17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4B8A55A-87E2-F45E-734F-3C51609D3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EAD4D6-4BC3-244A-6435-93FA923447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1CF352-8FA9-F307-332A-449930810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38E1B1-9E65-E541-6B6E-5667738E8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80BA22-19D2-3237-5110-0B128B035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663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5343B9-4000-0D59-D0B9-3C600DB7E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1055" y="388976"/>
            <a:ext cx="9020946" cy="6469024"/>
          </a:xfrm>
          <a:custGeom>
            <a:avLst/>
            <a:gdLst>
              <a:gd name="connsiteX0" fmla="*/ 4945505 w 9020946"/>
              <a:gd name="connsiteY0" fmla="*/ 0 h 6469024"/>
              <a:gd name="connsiteX1" fmla="*/ 5771187 w 9020946"/>
              <a:gd name="connsiteY1" fmla="*/ 161155 h 6469024"/>
              <a:gd name="connsiteX2" fmla="*/ 8936706 w 9020946"/>
              <a:gd name="connsiteY2" fmla="*/ 1984322 h 6469024"/>
              <a:gd name="connsiteX3" fmla="*/ 9020946 w 9020946"/>
              <a:gd name="connsiteY3" fmla="*/ 2056378 h 6469024"/>
              <a:gd name="connsiteX4" fmla="*/ 9020946 w 9020946"/>
              <a:gd name="connsiteY4" fmla="*/ 6469024 h 6469024"/>
              <a:gd name="connsiteX5" fmla="*/ 56808 w 9020946"/>
              <a:gd name="connsiteY5" fmla="*/ 6469024 h 6469024"/>
              <a:gd name="connsiteX6" fmla="*/ 31222 w 9020946"/>
              <a:gd name="connsiteY6" fmla="*/ 6170845 h 6469024"/>
              <a:gd name="connsiteX7" fmla="*/ 1 w 9020946"/>
              <a:gd name="connsiteY7" fmla="*/ 5252589 h 6469024"/>
              <a:gd name="connsiteX8" fmla="*/ 126073 w 9020946"/>
              <a:gd name="connsiteY8" fmla="*/ 3415976 h 6469024"/>
              <a:gd name="connsiteX9" fmla="*/ 954371 w 9020946"/>
              <a:gd name="connsiteY9" fmla="*/ 1984322 h 6469024"/>
              <a:gd name="connsiteX10" fmla="*/ 4119822 w 9020946"/>
              <a:gd name="connsiteY10" fmla="*/ 161155 h 6469024"/>
              <a:gd name="connsiteX11" fmla="*/ 4945505 w 9020946"/>
              <a:gd name="connsiteY11" fmla="*/ 0 h 646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20946" h="6469024">
                <a:moveTo>
                  <a:pt x="4945505" y="0"/>
                </a:moveTo>
                <a:cubicBezTo>
                  <a:pt x="5226075" y="0"/>
                  <a:pt x="5506646" y="53719"/>
                  <a:pt x="5771187" y="161155"/>
                </a:cubicBezTo>
                <a:cubicBezTo>
                  <a:pt x="6912831" y="624859"/>
                  <a:pt x="7976495" y="1241364"/>
                  <a:pt x="8936706" y="1984322"/>
                </a:cubicBezTo>
                <a:lnTo>
                  <a:pt x="9020946" y="2056378"/>
                </a:lnTo>
                <a:lnTo>
                  <a:pt x="9020946" y="6469024"/>
                </a:lnTo>
                <a:lnTo>
                  <a:pt x="56808" y="6469024"/>
                </a:lnTo>
                <a:lnTo>
                  <a:pt x="31222" y="6170845"/>
                </a:lnTo>
                <a:cubicBezTo>
                  <a:pt x="10258" y="5864562"/>
                  <a:pt x="-101" y="5558295"/>
                  <a:pt x="1" y="5252589"/>
                </a:cubicBezTo>
                <a:cubicBezTo>
                  <a:pt x="-203" y="4641109"/>
                  <a:pt x="41436" y="4027524"/>
                  <a:pt x="126073" y="3415976"/>
                </a:cubicBezTo>
                <a:cubicBezTo>
                  <a:pt x="204460" y="2849318"/>
                  <a:pt x="501911" y="2334409"/>
                  <a:pt x="954371" y="1984322"/>
                </a:cubicBezTo>
                <a:cubicBezTo>
                  <a:pt x="1914514" y="1241296"/>
                  <a:pt x="2978246" y="624859"/>
                  <a:pt x="4119822" y="161155"/>
                </a:cubicBezTo>
                <a:cubicBezTo>
                  <a:pt x="4384363" y="53719"/>
                  <a:pt x="4664934" y="0"/>
                  <a:pt x="494550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E35556AE-0792-4A86-267C-E3B3100CD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6406" y="3172618"/>
            <a:ext cx="728664" cy="728664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fr-FR" dirty="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'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A84D5D1-C99C-5B24-C5D3-F357B9BD107F}"/>
              </a:ext>
            </a:extLst>
          </p:cNvPr>
          <p:cNvGrpSpPr/>
          <p:nvPr userDrawn="1"/>
        </p:nvGrpSpPr>
        <p:grpSpPr>
          <a:xfrm>
            <a:off x="574676" y="574676"/>
            <a:ext cx="2832100" cy="836100"/>
            <a:chOff x="574675" y="574675"/>
            <a:chExt cx="2957513" cy="873125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83B90F13-BFED-F42E-3160-DAEFE8AA9E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4675" y="574675"/>
              <a:ext cx="993800" cy="873125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675DEB7F-BF68-12E8-DF53-84EEBC7FBA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1624" y="574675"/>
              <a:ext cx="1760564" cy="873125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0058CDAE-DA68-3DB6-CDA5-02E4FEC40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302" y="3040381"/>
            <a:ext cx="7335836" cy="1907346"/>
          </a:xfrm>
        </p:spPr>
        <p:txBody>
          <a:bodyPr anchor="t"/>
          <a:lstStyle>
            <a:lvl1pPr>
              <a:defRPr lang="en-GB" sz="7200" kern="1200" spc="-2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60A38F1-BA27-DF99-2E3E-4EE003EA0E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05301" y="5086350"/>
            <a:ext cx="5448300" cy="1196975"/>
          </a:xfrm>
        </p:spPr>
        <p:txBody>
          <a:bodyPr/>
          <a:lstStyle>
            <a:lvl1pPr>
              <a:defRPr lang="en-US" sz="2400" b="1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>
              <a:defRPr lang="fr-FR" sz="2400" kern="1200" cap="all" spc="-20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This is a subtitle</a:t>
            </a:r>
          </a:p>
        </p:txBody>
      </p:sp>
    </p:spTree>
    <p:extLst>
      <p:ext uri="{BB962C8B-B14F-4D97-AF65-F5344CB8AC3E}">
        <p14:creationId xmlns:p14="http://schemas.microsoft.com/office/powerpoint/2010/main" val="222438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99D78C0-678B-70D7-AAE5-19390D16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EA5644-8F55-C468-F415-C045BAF88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11746C-88E8-25EC-BC16-A13F1BD31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74229C-01E1-4186-AEB1-F7F68FC9510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3D86DE-1912-17AE-7DB5-DE236C5F3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F23021-23DE-0601-9848-B4AADB3EE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29C447-4255-4593-A34E-24E4710B3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03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922F4-A5B0-BA9B-E6AE-F89C69087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F77DE4C-817F-0F1D-56B7-4B77898236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6EAB695-8512-4DD6-21C2-619D2FFB1F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07CB6C-7BB4-9B27-06A6-62086E19B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32" y="0"/>
            <a:ext cx="9132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440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France Travail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CAUBRIERE LEFEVRE Sonia</dc:creator>
  <cp:lastModifiedBy>CAUBRIERE LEFEVRE Sonia</cp:lastModifiedBy>
  <cp:revision>1</cp:revision>
  <dcterms:created xsi:type="dcterms:W3CDTF">2026-06-24T12:29:56Z</dcterms:created>
  <dcterms:modified xsi:type="dcterms:W3CDTF">2026-06-24T12:30:23Z</dcterms:modified>
</cp:coreProperties>
</file>